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sldIdLst>
    <p:sldId id="259" r:id="rId2"/>
    <p:sldId id="258" r:id="rId3"/>
    <p:sldId id="260" r:id="rId4"/>
    <p:sldId id="261" r:id="rId5"/>
    <p:sldId id="321" r:id="rId6"/>
    <p:sldId id="342" r:id="rId7"/>
    <p:sldId id="322" r:id="rId8"/>
    <p:sldId id="329" r:id="rId9"/>
    <p:sldId id="323" r:id="rId10"/>
    <p:sldId id="324" r:id="rId11"/>
    <p:sldId id="328" r:id="rId12"/>
    <p:sldId id="325" r:id="rId13"/>
    <p:sldId id="326" r:id="rId14"/>
    <p:sldId id="336" r:id="rId15"/>
    <p:sldId id="327" r:id="rId16"/>
    <p:sldId id="330" r:id="rId17"/>
    <p:sldId id="331" r:id="rId18"/>
    <p:sldId id="337" r:id="rId19"/>
    <p:sldId id="332" r:id="rId20"/>
    <p:sldId id="333" r:id="rId21"/>
    <p:sldId id="338" r:id="rId22"/>
    <p:sldId id="334" r:id="rId23"/>
    <p:sldId id="339" r:id="rId24"/>
    <p:sldId id="335" r:id="rId25"/>
    <p:sldId id="340" r:id="rId26"/>
    <p:sldId id="34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408D"/>
    <a:srgbClr val="05A0B4"/>
    <a:srgbClr val="1E1E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ilherme Guimarães" userId="ebab17f145958232" providerId="LiveId" clId="{6EAF5C4D-DF0C-4FD3-8827-58ECBD896A03}"/>
    <pc:docChg chg="custSel addSld modSld">
      <pc:chgData name="Guilherme Guimarães" userId="ebab17f145958232" providerId="LiveId" clId="{6EAF5C4D-DF0C-4FD3-8827-58ECBD896A03}" dt="2022-06-06T18:22:12.965" v="93" actId="478"/>
      <pc:docMkLst>
        <pc:docMk/>
      </pc:docMkLst>
      <pc:sldChg chg="addSp delSp modSp mod">
        <pc:chgData name="Guilherme Guimarães" userId="ebab17f145958232" providerId="LiveId" clId="{6EAF5C4D-DF0C-4FD3-8827-58ECBD896A03}" dt="2022-06-06T18:21:00.041" v="85" actId="20577"/>
        <pc:sldMkLst>
          <pc:docMk/>
          <pc:sldMk cId="2449249002" sldId="258"/>
        </pc:sldMkLst>
        <pc:spChg chg="del">
          <ac:chgData name="Guilherme Guimarães" userId="ebab17f145958232" providerId="LiveId" clId="{6EAF5C4D-DF0C-4FD3-8827-58ECBD896A03}" dt="2022-06-06T18:20:29.835" v="49" actId="478"/>
          <ac:spMkLst>
            <pc:docMk/>
            <pc:sldMk cId="2449249002" sldId="258"/>
            <ac:spMk id="2" creationId="{40460C2C-B4C5-A8DF-45AB-3042BC4DDC87}"/>
          </ac:spMkLst>
        </pc:spChg>
        <pc:spChg chg="add mod">
          <ac:chgData name="Guilherme Guimarães" userId="ebab17f145958232" providerId="LiveId" clId="{6EAF5C4D-DF0C-4FD3-8827-58ECBD896A03}" dt="2022-06-06T18:21:00.041" v="85" actId="20577"/>
          <ac:spMkLst>
            <pc:docMk/>
            <pc:sldMk cId="2449249002" sldId="258"/>
            <ac:spMk id="3" creationId="{E0364620-2021-0DD3-1540-BF0A1DC83CC1}"/>
          </ac:spMkLst>
        </pc:spChg>
      </pc:sldChg>
      <pc:sldChg chg="modSp mod">
        <pc:chgData name="Guilherme Guimarães" userId="ebab17f145958232" providerId="LiveId" clId="{6EAF5C4D-DF0C-4FD3-8827-58ECBD896A03}" dt="2022-06-06T18:16:33.491" v="48" actId="1076"/>
        <pc:sldMkLst>
          <pc:docMk/>
          <pc:sldMk cId="2880166913" sldId="259"/>
        </pc:sldMkLst>
        <pc:spChg chg="mod">
          <ac:chgData name="Guilherme Guimarães" userId="ebab17f145958232" providerId="LiveId" clId="{6EAF5C4D-DF0C-4FD3-8827-58ECBD896A03}" dt="2022-06-06T18:16:33.491" v="48" actId="1076"/>
          <ac:spMkLst>
            <pc:docMk/>
            <pc:sldMk cId="2880166913" sldId="259"/>
            <ac:spMk id="2" creationId="{7EE0EC9C-0CB7-4A38-88DE-EB5277CC9CF1}"/>
          </ac:spMkLst>
        </pc:spChg>
      </pc:sldChg>
      <pc:sldChg chg="addSp delSp modSp add mod">
        <pc:chgData name="Guilherme Guimarães" userId="ebab17f145958232" providerId="LiveId" clId="{6EAF5C4D-DF0C-4FD3-8827-58ECBD896A03}" dt="2022-06-06T18:22:04.002" v="91"/>
        <pc:sldMkLst>
          <pc:docMk/>
          <pc:sldMk cId="2530834382" sldId="260"/>
        </pc:sldMkLst>
        <pc:spChg chg="del">
          <ac:chgData name="Guilherme Guimarães" userId="ebab17f145958232" providerId="LiveId" clId="{6EAF5C4D-DF0C-4FD3-8827-58ECBD896A03}" dt="2022-06-06T18:21:39.271" v="87" actId="478"/>
          <ac:spMkLst>
            <pc:docMk/>
            <pc:sldMk cId="2530834382" sldId="260"/>
            <ac:spMk id="3" creationId="{E0364620-2021-0DD3-1540-BF0A1DC83CC1}"/>
          </ac:spMkLst>
        </pc:spChg>
        <pc:spChg chg="add mod">
          <ac:chgData name="Guilherme Guimarães" userId="ebab17f145958232" providerId="LiveId" clId="{6EAF5C4D-DF0C-4FD3-8827-58ECBD896A03}" dt="2022-06-06T18:22:04.002" v="91"/>
          <ac:spMkLst>
            <pc:docMk/>
            <pc:sldMk cId="2530834382" sldId="260"/>
            <ac:spMk id="4" creationId="{40C0E2AF-6B9A-D337-65A6-8EF5012379B0}"/>
          </ac:spMkLst>
        </pc:spChg>
      </pc:sldChg>
      <pc:sldChg chg="delSp add mod">
        <pc:chgData name="Guilherme Guimarães" userId="ebab17f145958232" providerId="LiveId" clId="{6EAF5C4D-DF0C-4FD3-8827-58ECBD896A03}" dt="2022-06-06T18:22:12.965" v="93" actId="478"/>
        <pc:sldMkLst>
          <pc:docMk/>
          <pc:sldMk cId="525287242" sldId="261"/>
        </pc:sldMkLst>
        <pc:spChg chg="del">
          <ac:chgData name="Guilherme Guimarães" userId="ebab17f145958232" providerId="LiveId" clId="{6EAF5C4D-DF0C-4FD3-8827-58ECBD896A03}" dt="2022-06-06T18:22:12.965" v="93" actId="478"/>
          <ac:spMkLst>
            <pc:docMk/>
            <pc:sldMk cId="525287242" sldId="261"/>
            <ac:spMk id="4" creationId="{40C0E2AF-6B9A-D337-65A6-8EF5012379B0}"/>
          </ac:spMkLst>
        </pc:spChg>
      </pc:sldChg>
    </pc:docChg>
  </pc:docChgLst>
  <pc:docChgLst>
    <pc:chgData name="Guilherme Guimarães" userId="ebab17f145958232" providerId="LiveId" clId="{7E1E7423-94E5-425F-BE49-76BBF04EA416}"/>
    <pc:docChg chg="undo custSel addSld delSld modSld">
      <pc:chgData name="Guilherme Guimarães" userId="ebab17f145958232" providerId="LiveId" clId="{7E1E7423-94E5-425F-BE49-76BBF04EA416}" dt="2022-06-08T23:52:31.076" v="566" actId="113"/>
      <pc:docMkLst>
        <pc:docMk/>
      </pc:docMkLst>
      <pc:sldChg chg="addSp delSp modSp mod">
        <pc:chgData name="Guilherme Guimarães" userId="ebab17f145958232" providerId="LiveId" clId="{7E1E7423-94E5-425F-BE49-76BBF04EA416}" dt="2022-06-08T22:59:33.620" v="521" actId="20577"/>
        <pc:sldMkLst>
          <pc:docMk/>
          <pc:sldMk cId="2449249002" sldId="258"/>
        </pc:sldMkLst>
        <pc:spChg chg="del">
          <ac:chgData name="Guilherme Guimarães" userId="ebab17f145958232" providerId="LiveId" clId="{7E1E7423-94E5-425F-BE49-76BBF04EA416}" dt="2022-06-06T18:35:55.996" v="35" actId="478"/>
          <ac:spMkLst>
            <pc:docMk/>
            <pc:sldMk cId="2449249002" sldId="258"/>
            <ac:spMk id="3" creationId="{E0364620-2021-0DD3-1540-BF0A1DC83CC1}"/>
          </ac:spMkLst>
        </pc:spChg>
        <pc:spChg chg="add mod">
          <ac:chgData name="Guilherme Guimarães" userId="ebab17f145958232" providerId="LiveId" clId="{7E1E7423-94E5-425F-BE49-76BBF04EA416}" dt="2022-06-06T18:39:01.001" v="47" actId="20577"/>
          <ac:spMkLst>
            <pc:docMk/>
            <pc:sldMk cId="2449249002" sldId="258"/>
            <ac:spMk id="4" creationId="{59E60F35-C9F9-C92F-8BB8-76C94C6EDE32}"/>
          </ac:spMkLst>
        </pc:spChg>
        <pc:spChg chg="add mod">
          <ac:chgData name="Guilherme Guimarães" userId="ebab17f145958232" providerId="LiveId" clId="{7E1E7423-94E5-425F-BE49-76BBF04EA416}" dt="2022-06-08T22:59:33.620" v="521" actId="20577"/>
          <ac:spMkLst>
            <pc:docMk/>
            <pc:sldMk cId="2449249002" sldId="258"/>
            <ac:spMk id="5" creationId="{D412781E-89D0-AB8E-078C-25DFCBF31FE4}"/>
          </ac:spMkLst>
        </pc:spChg>
        <pc:spChg chg="add mod">
          <ac:chgData name="Guilherme Guimarães" userId="ebab17f145958232" providerId="LiveId" clId="{7E1E7423-94E5-425F-BE49-76BBF04EA416}" dt="2022-06-07T14:51:24.596" v="314" actId="1076"/>
          <ac:spMkLst>
            <pc:docMk/>
            <pc:sldMk cId="2449249002" sldId="258"/>
            <ac:spMk id="6" creationId="{E29B4DFF-DC15-2513-5177-A4422A9C4575}"/>
          </ac:spMkLst>
        </pc:spChg>
      </pc:sldChg>
      <pc:sldChg chg="modSp mod">
        <pc:chgData name="Guilherme Guimarães" userId="ebab17f145958232" providerId="LiveId" clId="{7E1E7423-94E5-425F-BE49-76BBF04EA416}" dt="2022-06-07T14:51:09.345" v="313" actId="20577"/>
        <pc:sldMkLst>
          <pc:docMk/>
          <pc:sldMk cId="2880166913" sldId="259"/>
        </pc:sldMkLst>
        <pc:spChg chg="mod">
          <ac:chgData name="Guilherme Guimarães" userId="ebab17f145958232" providerId="LiveId" clId="{7E1E7423-94E5-425F-BE49-76BBF04EA416}" dt="2022-06-06T18:35:42.470" v="33" actId="20577"/>
          <ac:spMkLst>
            <pc:docMk/>
            <pc:sldMk cId="2880166913" sldId="259"/>
            <ac:spMk id="2" creationId="{7EE0EC9C-0CB7-4A38-88DE-EB5277CC9CF1}"/>
          </ac:spMkLst>
        </pc:spChg>
        <pc:spChg chg="mod">
          <ac:chgData name="Guilherme Guimarães" userId="ebab17f145958232" providerId="LiveId" clId="{7E1E7423-94E5-425F-BE49-76BBF04EA416}" dt="2022-06-07T14:51:09.345" v="313" actId="20577"/>
          <ac:spMkLst>
            <pc:docMk/>
            <pc:sldMk cId="2880166913" sldId="259"/>
            <ac:spMk id="3" creationId="{EF561118-8C88-4695-AD06-08BECA9253C9}"/>
          </ac:spMkLst>
        </pc:spChg>
      </pc:sldChg>
      <pc:sldChg chg="addSp delSp modSp mod">
        <pc:chgData name="Guilherme Guimarães" userId="ebab17f145958232" providerId="LiveId" clId="{7E1E7423-94E5-425F-BE49-76BBF04EA416}" dt="2022-06-08T23:45:38.557" v="534" actId="1076"/>
        <pc:sldMkLst>
          <pc:docMk/>
          <pc:sldMk cId="2530834382" sldId="260"/>
        </pc:sldMkLst>
        <pc:spChg chg="add mod">
          <ac:chgData name="Guilherme Guimarães" userId="ebab17f145958232" providerId="LiveId" clId="{7E1E7423-94E5-425F-BE49-76BBF04EA416}" dt="2022-06-06T18:41:00.775" v="56" actId="1076"/>
          <ac:spMkLst>
            <pc:docMk/>
            <pc:sldMk cId="2530834382" sldId="260"/>
            <ac:spMk id="3" creationId="{A05ADF41-B29B-5356-6D31-20949BEE6F94}"/>
          </ac:spMkLst>
        </pc:spChg>
        <pc:spChg chg="del">
          <ac:chgData name="Guilherme Guimarães" userId="ebab17f145958232" providerId="LiveId" clId="{7E1E7423-94E5-425F-BE49-76BBF04EA416}" dt="2022-06-06T18:35:52.242" v="34" actId="478"/>
          <ac:spMkLst>
            <pc:docMk/>
            <pc:sldMk cId="2530834382" sldId="260"/>
            <ac:spMk id="4" creationId="{40C0E2AF-6B9A-D337-65A6-8EF5012379B0}"/>
          </ac:spMkLst>
        </pc:spChg>
        <pc:spChg chg="add mod">
          <ac:chgData name="Guilherme Guimarães" userId="ebab17f145958232" providerId="LiveId" clId="{7E1E7423-94E5-425F-BE49-76BBF04EA416}" dt="2022-06-08T23:45:06.746" v="532" actId="207"/>
          <ac:spMkLst>
            <pc:docMk/>
            <pc:sldMk cId="2530834382" sldId="260"/>
            <ac:spMk id="5" creationId="{85A22E4D-143F-319D-214F-7493399D8290}"/>
          </ac:spMkLst>
        </pc:spChg>
        <pc:spChg chg="add mod">
          <ac:chgData name="Guilherme Guimarães" userId="ebab17f145958232" providerId="LiveId" clId="{7E1E7423-94E5-425F-BE49-76BBF04EA416}" dt="2022-06-08T23:45:38.557" v="534" actId="1076"/>
          <ac:spMkLst>
            <pc:docMk/>
            <pc:sldMk cId="2530834382" sldId="260"/>
            <ac:spMk id="6" creationId="{E76C6E17-447F-83E8-E22A-744765F20D4B}"/>
          </ac:spMkLst>
        </pc:spChg>
      </pc:sldChg>
      <pc:sldChg chg="addSp modSp mod">
        <pc:chgData name="Guilherme Guimarães" userId="ebab17f145958232" providerId="LiveId" clId="{7E1E7423-94E5-425F-BE49-76BBF04EA416}" dt="2022-06-07T18:44:51.262" v="491" actId="207"/>
        <pc:sldMkLst>
          <pc:docMk/>
          <pc:sldMk cId="525287242" sldId="261"/>
        </pc:sldMkLst>
        <pc:spChg chg="add mod">
          <ac:chgData name="Guilherme Guimarães" userId="ebab17f145958232" providerId="LiveId" clId="{7E1E7423-94E5-425F-BE49-76BBF04EA416}" dt="2022-06-06T18:41:49.562" v="71" actId="20577"/>
          <ac:spMkLst>
            <pc:docMk/>
            <pc:sldMk cId="525287242" sldId="261"/>
            <ac:spMk id="2" creationId="{D6F63AA5-913F-8D9B-63D2-1F42052B34F7}"/>
          </ac:spMkLst>
        </pc:spChg>
        <pc:spChg chg="add mod">
          <ac:chgData name="Guilherme Guimarães" userId="ebab17f145958232" providerId="LiveId" clId="{7E1E7423-94E5-425F-BE49-76BBF04EA416}" dt="2022-06-06T18:42:01.423" v="80" actId="20577"/>
          <ac:spMkLst>
            <pc:docMk/>
            <pc:sldMk cId="525287242" sldId="261"/>
            <ac:spMk id="3" creationId="{581B6D86-E890-A651-870E-1896759D3DF8}"/>
          </ac:spMkLst>
        </pc:spChg>
        <pc:spChg chg="add mod">
          <ac:chgData name="Guilherme Guimarães" userId="ebab17f145958232" providerId="LiveId" clId="{7E1E7423-94E5-425F-BE49-76BBF04EA416}" dt="2022-06-07T18:44:51.262" v="491" actId="207"/>
          <ac:spMkLst>
            <pc:docMk/>
            <pc:sldMk cId="525287242" sldId="261"/>
            <ac:spMk id="4" creationId="{2BB23F64-4A66-F34E-19DF-FB5FE896A02B}"/>
          </ac:spMkLst>
        </pc:spChg>
      </pc:sldChg>
      <pc:sldChg chg="add del">
        <pc:chgData name="Guilherme Guimarães" userId="ebab17f145958232" providerId="LiveId" clId="{7E1E7423-94E5-425F-BE49-76BBF04EA416}" dt="2022-06-06T18:39:26.493" v="49" actId="47"/>
        <pc:sldMkLst>
          <pc:docMk/>
          <pc:sldMk cId="2880792207" sldId="278"/>
        </pc:sldMkLst>
      </pc:sldChg>
      <pc:sldChg chg="add del">
        <pc:chgData name="Guilherme Guimarães" userId="ebab17f145958232" providerId="LiveId" clId="{7E1E7423-94E5-425F-BE49-76BBF04EA416}" dt="2022-06-06T18:41:17.477" v="60" actId="47"/>
        <pc:sldMkLst>
          <pc:docMk/>
          <pc:sldMk cId="1362566633" sldId="279"/>
        </pc:sldMkLst>
      </pc:sldChg>
      <pc:sldChg chg="add del">
        <pc:chgData name="Guilherme Guimarães" userId="ebab17f145958232" providerId="LiveId" clId="{7E1E7423-94E5-425F-BE49-76BBF04EA416}" dt="2022-06-06T18:42:25.978" v="84" actId="47"/>
        <pc:sldMkLst>
          <pc:docMk/>
          <pc:sldMk cId="2656682906" sldId="280"/>
        </pc:sldMkLst>
      </pc:sldChg>
      <pc:sldChg chg="add del">
        <pc:chgData name="Guilherme Guimarães" userId="ebab17f145958232" providerId="LiveId" clId="{7E1E7423-94E5-425F-BE49-76BBF04EA416}" dt="2022-06-06T18:46:37.443" v="120" actId="47"/>
        <pc:sldMkLst>
          <pc:docMk/>
          <pc:sldMk cId="3074231695" sldId="281"/>
        </pc:sldMkLst>
      </pc:sldChg>
      <pc:sldChg chg="add del">
        <pc:chgData name="Guilherme Guimarães" userId="ebab17f145958232" providerId="LiveId" clId="{7E1E7423-94E5-425F-BE49-76BBF04EA416}" dt="2022-06-06T18:48:25.271" v="136" actId="47"/>
        <pc:sldMkLst>
          <pc:docMk/>
          <pc:sldMk cId="83399012" sldId="283"/>
        </pc:sldMkLst>
      </pc:sldChg>
      <pc:sldChg chg="add del">
        <pc:chgData name="Guilherme Guimarães" userId="ebab17f145958232" providerId="LiveId" clId="{7E1E7423-94E5-425F-BE49-76BBF04EA416}" dt="2022-06-06T18:52:42.703" v="168" actId="47"/>
        <pc:sldMkLst>
          <pc:docMk/>
          <pc:sldMk cId="638385498" sldId="284"/>
        </pc:sldMkLst>
      </pc:sldChg>
      <pc:sldChg chg="add del">
        <pc:chgData name="Guilherme Guimarães" userId="ebab17f145958232" providerId="LiveId" clId="{7E1E7423-94E5-425F-BE49-76BBF04EA416}" dt="2022-06-06T18:59:36.258" v="237" actId="47"/>
        <pc:sldMkLst>
          <pc:docMk/>
          <pc:sldMk cId="589491908" sldId="285"/>
        </pc:sldMkLst>
      </pc:sldChg>
      <pc:sldChg chg="add del">
        <pc:chgData name="Guilherme Guimarães" userId="ebab17f145958232" providerId="LiveId" clId="{7E1E7423-94E5-425F-BE49-76BBF04EA416}" dt="2022-06-06T19:00:37.395" v="250" actId="47"/>
        <pc:sldMkLst>
          <pc:docMk/>
          <pc:sldMk cId="415310783" sldId="286"/>
        </pc:sldMkLst>
      </pc:sldChg>
      <pc:sldChg chg="add del">
        <pc:chgData name="Guilherme Guimarães" userId="ebab17f145958232" providerId="LiveId" clId="{7E1E7423-94E5-425F-BE49-76BBF04EA416}" dt="2022-06-06T19:01:41.406" v="263" actId="47"/>
        <pc:sldMkLst>
          <pc:docMk/>
          <pc:sldMk cId="3369883548" sldId="287"/>
        </pc:sldMkLst>
      </pc:sldChg>
      <pc:sldChg chg="add del">
        <pc:chgData name="Guilherme Guimarães" userId="ebab17f145958232" providerId="LiveId" clId="{7E1E7423-94E5-425F-BE49-76BBF04EA416}" dt="2022-06-06T19:02:43.055" v="282" actId="47"/>
        <pc:sldMkLst>
          <pc:docMk/>
          <pc:sldMk cId="1031991207" sldId="288"/>
        </pc:sldMkLst>
      </pc:sldChg>
      <pc:sldChg chg="modSp add del mod">
        <pc:chgData name="Guilherme Guimarães" userId="ebab17f145958232" providerId="LiveId" clId="{7E1E7423-94E5-425F-BE49-76BBF04EA416}" dt="2022-06-06T18:54:18.933" v="180" actId="47"/>
        <pc:sldMkLst>
          <pc:docMk/>
          <pc:sldMk cId="3125834503" sldId="299"/>
        </pc:sldMkLst>
        <pc:spChg chg="mod">
          <ac:chgData name="Guilherme Guimarães" userId="ebab17f145958232" providerId="LiveId" clId="{7E1E7423-94E5-425F-BE49-76BBF04EA416}" dt="2022-06-06T18:38:15.375" v="37" actId="27636"/>
          <ac:spMkLst>
            <pc:docMk/>
            <pc:sldMk cId="3125834503" sldId="299"/>
            <ac:spMk id="3" creationId="{59656AC5-0C72-42F3-AC4B-5CF6A0268F10}"/>
          </ac:spMkLst>
        </pc:spChg>
      </pc:sldChg>
      <pc:sldChg chg="modSp add del mod">
        <pc:chgData name="Guilherme Guimarães" userId="ebab17f145958232" providerId="LiveId" clId="{7E1E7423-94E5-425F-BE49-76BBF04EA416}" dt="2022-06-06T18:55:58.527" v="189" actId="47"/>
        <pc:sldMkLst>
          <pc:docMk/>
          <pc:sldMk cId="104259716" sldId="300"/>
        </pc:sldMkLst>
        <pc:spChg chg="mod">
          <ac:chgData name="Guilherme Guimarães" userId="ebab17f145958232" providerId="LiveId" clId="{7E1E7423-94E5-425F-BE49-76BBF04EA416}" dt="2022-06-06T18:38:15.421" v="38" actId="27636"/>
          <ac:spMkLst>
            <pc:docMk/>
            <pc:sldMk cId="104259716" sldId="300"/>
            <ac:spMk id="3" creationId="{59656AC5-0C72-42F3-AC4B-5CF6A0268F10}"/>
          </ac:spMkLst>
        </pc:spChg>
      </pc:sldChg>
      <pc:sldChg chg="add del">
        <pc:chgData name="Guilherme Guimarães" userId="ebab17f145958232" providerId="LiveId" clId="{7E1E7423-94E5-425F-BE49-76BBF04EA416}" dt="2022-06-06T18:56:42.257" v="201" actId="47"/>
        <pc:sldMkLst>
          <pc:docMk/>
          <pc:sldMk cId="2116234082" sldId="301"/>
        </pc:sldMkLst>
      </pc:sldChg>
      <pc:sldChg chg="add del">
        <pc:chgData name="Guilherme Guimarães" userId="ebab17f145958232" providerId="LiveId" clId="{7E1E7423-94E5-425F-BE49-76BBF04EA416}" dt="2022-06-06T18:57:45.371" v="211" actId="47"/>
        <pc:sldMkLst>
          <pc:docMk/>
          <pc:sldMk cId="2804756126" sldId="302"/>
        </pc:sldMkLst>
      </pc:sldChg>
      <pc:sldChg chg="add del">
        <pc:chgData name="Guilherme Guimarães" userId="ebab17f145958232" providerId="LiveId" clId="{7E1E7423-94E5-425F-BE49-76BBF04EA416}" dt="2022-06-06T18:58:26.067" v="220" actId="47"/>
        <pc:sldMkLst>
          <pc:docMk/>
          <pc:sldMk cId="1183799911" sldId="303"/>
        </pc:sldMkLst>
      </pc:sldChg>
      <pc:sldChg chg="add del">
        <pc:chgData name="Guilherme Guimarães" userId="ebab17f145958232" providerId="LiveId" clId="{7E1E7423-94E5-425F-BE49-76BBF04EA416}" dt="2022-06-06T18:43:09.097" v="94" actId="47"/>
        <pc:sldMkLst>
          <pc:docMk/>
          <pc:sldMk cId="2958769756" sldId="320"/>
        </pc:sldMkLst>
      </pc:sldChg>
      <pc:sldChg chg="addSp modSp add mod">
        <pc:chgData name="Guilherme Guimarães" userId="ebab17f145958232" providerId="LiveId" clId="{7E1E7423-94E5-425F-BE49-76BBF04EA416}" dt="2022-06-08T23:46:58.897" v="546" actId="20577"/>
        <pc:sldMkLst>
          <pc:docMk/>
          <pc:sldMk cId="569195266" sldId="321"/>
        </pc:sldMkLst>
        <pc:spChg chg="add mod">
          <ac:chgData name="Guilherme Guimarães" userId="ebab17f145958232" providerId="LiveId" clId="{7E1E7423-94E5-425F-BE49-76BBF04EA416}" dt="2022-06-06T18:42:50.317" v="91" actId="1076"/>
          <ac:spMkLst>
            <pc:docMk/>
            <pc:sldMk cId="569195266" sldId="321"/>
            <ac:spMk id="2" creationId="{63E60A31-A744-860C-E7D4-BC1D1EDC3A4E}"/>
          </ac:spMkLst>
        </pc:spChg>
        <pc:spChg chg="add mod">
          <ac:chgData name="Guilherme Guimarães" userId="ebab17f145958232" providerId="LiveId" clId="{7E1E7423-94E5-425F-BE49-76BBF04EA416}" dt="2022-06-08T23:46:58.897" v="546" actId="20577"/>
          <ac:spMkLst>
            <pc:docMk/>
            <pc:sldMk cId="569195266" sldId="321"/>
            <ac:spMk id="3" creationId="{99C6DF95-7F18-E403-C5F3-E6517DA9EEF7}"/>
          </ac:spMkLst>
        </pc:spChg>
        <pc:spChg chg="add mod">
          <ac:chgData name="Guilherme Guimarães" userId="ebab17f145958232" providerId="LiveId" clId="{7E1E7423-94E5-425F-BE49-76BBF04EA416}" dt="2022-06-07T18:30:25.370" v="433" actId="207"/>
          <ac:spMkLst>
            <pc:docMk/>
            <pc:sldMk cId="569195266" sldId="321"/>
            <ac:spMk id="4" creationId="{BBAF4BA0-18E9-B55F-3629-436930FE6F8E}"/>
          </ac:spMkLst>
        </pc:spChg>
      </pc:sldChg>
      <pc:sldChg chg="addSp delSp modSp add mod delAnim modAnim">
        <pc:chgData name="Guilherme Guimarães" userId="ebab17f145958232" providerId="LiveId" clId="{7E1E7423-94E5-425F-BE49-76BBF04EA416}" dt="2022-06-08T23:47:52.228" v="547" actId="207"/>
        <pc:sldMkLst>
          <pc:docMk/>
          <pc:sldMk cId="184605295" sldId="322"/>
        </pc:sldMkLst>
        <pc:spChg chg="add mod">
          <ac:chgData name="Guilherme Guimarães" userId="ebab17f145958232" providerId="LiveId" clId="{7E1E7423-94E5-425F-BE49-76BBF04EA416}" dt="2022-06-06T18:43:33.986" v="103" actId="20577"/>
          <ac:spMkLst>
            <pc:docMk/>
            <pc:sldMk cId="184605295" sldId="322"/>
            <ac:spMk id="2" creationId="{64F56308-3B66-8E8B-2F5D-6E38CEF3D46A}"/>
          </ac:spMkLst>
        </pc:spChg>
        <pc:spChg chg="add del mod">
          <ac:chgData name="Guilherme Guimarães" userId="ebab17f145958232" providerId="LiveId" clId="{7E1E7423-94E5-425F-BE49-76BBF04EA416}" dt="2022-06-06T18:51:01.335" v="159" actId="478"/>
          <ac:spMkLst>
            <pc:docMk/>
            <pc:sldMk cId="184605295" sldId="322"/>
            <ac:spMk id="3" creationId="{83894E9A-726C-25FA-5C7E-BD3A1D07BB78}"/>
          </ac:spMkLst>
        </pc:spChg>
        <pc:spChg chg="add mod">
          <ac:chgData name="Guilherme Guimarães" userId="ebab17f145958232" providerId="LiveId" clId="{7E1E7423-94E5-425F-BE49-76BBF04EA416}" dt="2022-06-08T23:47:52.228" v="547" actId="207"/>
          <ac:spMkLst>
            <pc:docMk/>
            <pc:sldMk cId="184605295" sldId="322"/>
            <ac:spMk id="4" creationId="{20F249C7-A999-D7B0-3F4F-C3D37642F25A}"/>
          </ac:spMkLst>
        </pc:spChg>
        <pc:spChg chg="add mod">
          <ac:chgData name="Guilherme Guimarães" userId="ebab17f145958232" providerId="LiveId" clId="{7E1E7423-94E5-425F-BE49-76BBF04EA416}" dt="2022-06-06T19:04:17.273" v="287" actId="13822"/>
          <ac:spMkLst>
            <pc:docMk/>
            <pc:sldMk cId="184605295" sldId="322"/>
            <ac:spMk id="5" creationId="{5E67372C-45BA-5332-61D4-2A5F33E586AB}"/>
          </ac:spMkLst>
        </pc:spChg>
        <pc:spChg chg="add del mod">
          <ac:chgData name="Guilherme Guimarães" userId="ebab17f145958232" providerId="LiveId" clId="{7E1E7423-94E5-425F-BE49-76BBF04EA416}" dt="2022-06-06T18:51:11.265" v="160" actId="478"/>
          <ac:spMkLst>
            <pc:docMk/>
            <pc:sldMk cId="184605295" sldId="322"/>
            <ac:spMk id="6" creationId="{44A9D9DE-97AD-5ECF-AC29-A8B7041DDA08}"/>
          </ac:spMkLst>
        </pc:spChg>
      </pc:sldChg>
      <pc:sldChg chg="addSp modSp add mod">
        <pc:chgData name="Guilherme Guimarães" userId="ebab17f145958232" providerId="LiveId" clId="{7E1E7423-94E5-425F-BE49-76BBF04EA416}" dt="2022-06-08T23:49:19.224" v="561" actId="207"/>
        <pc:sldMkLst>
          <pc:docMk/>
          <pc:sldMk cId="2558521826" sldId="323"/>
        </pc:sldMkLst>
        <pc:spChg chg="add mod">
          <ac:chgData name="Guilherme Guimarães" userId="ebab17f145958232" providerId="LiveId" clId="{7E1E7423-94E5-425F-BE49-76BBF04EA416}" dt="2022-06-08T23:49:19.224" v="561" actId="207"/>
          <ac:spMkLst>
            <pc:docMk/>
            <pc:sldMk cId="2558521826" sldId="323"/>
            <ac:spMk id="2" creationId="{591BF566-253D-2DC1-8BD2-D415D8E6834A}"/>
          </ac:spMkLst>
        </pc:spChg>
        <pc:spChg chg="add mod">
          <ac:chgData name="Guilherme Guimarães" userId="ebab17f145958232" providerId="LiveId" clId="{7E1E7423-94E5-425F-BE49-76BBF04EA416}" dt="2022-06-06T19:04:37.268" v="289" actId="13822"/>
          <ac:spMkLst>
            <pc:docMk/>
            <pc:sldMk cId="2558521826" sldId="323"/>
            <ac:spMk id="3" creationId="{520075C7-A45B-C47F-AD07-98AB3144EF63}"/>
          </ac:spMkLst>
        </pc:spChg>
        <pc:spChg chg="add mod">
          <ac:chgData name="Guilherme Guimarães" userId="ebab17f145958232" providerId="LiveId" clId="{7E1E7423-94E5-425F-BE49-76BBF04EA416}" dt="2022-06-06T19:04:37.268" v="289" actId="13822"/>
          <ac:spMkLst>
            <pc:docMk/>
            <pc:sldMk cId="2558521826" sldId="323"/>
            <ac:spMk id="4" creationId="{FF973EE1-1CE5-9FFA-D55E-58437791073A}"/>
          </ac:spMkLst>
        </pc:spChg>
        <pc:spChg chg="add mod">
          <ac:chgData name="Guilherme Guimarães" userId="ebab17f145958232" providerId="LiveId" clId="{7E1E7423-94E5-425F-BE49-76BBF04EA416}" dt="2022-06-07T14:52:31.316" v="342" actId="113"/>
          <ac:spMkLst>
            <pc:docMk/>
            <pc:sldMk cId="2558521826" sldId="323"/>
            <ac:spMk id="5" creationId="{44A66547-193A-E16A-6FEE-DDB9A70A5080}"/>
          </ac:spMkLst>
        </pc:spChg>
        <pc:spChg chg="add mod">
          <ac:chgData name="Guilherme Guimarães" userId="ebab17f145958232" providerId="LiveId" clId="{7E1E7423-94E5-425F-BE49-76BBF04EA416}" dt="2022-06-06T18:47:35.745" v="130" actId="14100"/>
          <ac:spMkLst>
            <pc:docMk/>
            <pc:sldMk cId="2558521826" sldId="323"/>
            <ac:spMk id="6" creationId="{EFB316A2-A202-3BC5-A9FA-4EB0FBC8DEB6}"/>
          </ac:spMkLst>
        </pc:spChg>
      </pc:sldChg>
      <pc:sldChg chg="addSp delSp modSp add mod">
        <pc:chgData name="Guilherme Guimarães" userId="ebab17f145958232" providerId="LiveId" clId="{7E1E7423-94E5-425F-BE49-76BBF04EA416}" dt="2022-06-08T23:51:38.597" v="564" actId="113"/>
        <pc:sldMkLst>
          <pc:docMk/>
          <pc:sldMk cId="33522767" sldId="324"/>
        </pc:sldMkLst>
        <pc:spChg chg="add mod">
          <ac:chgData name="Guilherme Guimarães" userId="ebab17f145958232" providerId="LiveId" clId="{7E1E7423-94E5-425F-BE49-76BBF04EA416}" dt="2022-06-06T18:49:03.102" v="146" actId="1076"/>
          <ac:spMkLst>
            <pc:docMk/>
            <pc:sldMk cId="33522767" sldId="324"/>
            <ac:spMk id="2" creationId="{DA577FA1-F9E5-6C5D-0E46-372982E3617E}"/>
          </ac:spMkLst>
        </pc:spChg>
        <pc:spChg chg="add mod">
          <ac:chgData name="Guilherme Guimarães" userId="ebab17f145958232" providerId="LiveId" clId="{7E1E7423-94E5-425F-BE49-76BBF04EA416}" dt="2022-06-06T18:49:08.035" v="147" actId="1076"/>
          <ac:spMkLst>
            <pc:docMk/>
            <pc:sldMk cId="33522767" sldId="324"/>
            <ac:spMk id="3" creationId="{9E9F509F-4E69-DA6D-DB4E-0BA75284DC1C}"/>
          </ac:spMkLst>
        </pc:spChg>
        <pc:spChg chg="add del mod">
          <ac:chgData name="Guilherme Guimarães" userId="ebab17f145958232" providerId="LiveId" clId="{7E1E7423-94E5-425F-BE49-76BBF04EA416}" dt="2022-06-06T18:50:30.869" v="153" actId="478"/>
          <ac:spMkLst>
            <pc:docMk/>
            <pc:sldMk cId="33522767" sldId="324"/>
            <ac:spMk id="4" creationId="{08571FF6-1B38-C330-97AB-91D04AC7BED1}"/>
          </ac:spMkLst>
        </pc:spChg>
        <pc:spChg chg="add mod">
          <ac:chgData name="Guilherme Guimarães" userId="ebab17f145958232" providerId="LiveId" clId="{7E1E7423-94E5-425F-BE49-76BBF04EA416}" dt="2022-06-08T23:51:38.597" v="564" actId="113"/>
          <ac:spMkLst>
            <pc:docMk/>
            <pc:sldMk cId="33522767" sldId="324"/>
            <ac:spMk id="4" creationId="{A0F4F58E-6470-2A1B-FBA2-50A2B2DAAA5C}"/>
          </ac:spMkLst>
        </pc:spChg>
        <pc:spChg chg="add del mod">
          <ac:chgData name="Guilherme Guimarães" userId="ebab17f145958232" providerId="LiveId" clId="{7E1E7423-94E5-425F-BE49-76BBF04EA416}" dt="2022-06-06T18:50:32.708" v="154" actId="478"/>
          <ac:spMkLst>
            <pc:docMk/>
            <pc:sldMk cId="33522767" sldId="324"/>
            <ac:spMk id="5" creationId="{27274755-CC21-AA7E-2A8B-E57C60579B3C}"/>
          </ac:spMkLst>
        </pc:spChg>
      </pc:sldChg>
      <pc:sldChg chg="addSp modSp add mod">
        <pc:chgData name="Guilherme Guimarães" userId="ebab17f145958232" providerId="LiveId" clId="{7E1E7423-94E5-425F-BE49-76BBF04EA416}" dt="2022-06-06T19:04:55.981" v="291" actId="13822"/>
        <pc:sldMkLst>
          <pc:docMk/>
          <pc:sldMk cId="1535312963" sldId="325"/>
        </pc:sldMkLst>
        <pc:spChg chg="add mod">
          <ac:chgData name="Guilherme Guimarães" userId="ebab17f145958232" providerId="LiveId" clId="{7E1E7423-94E5-425F-BE49-76BBF04EA416}" dt="2022-06-06T18:53:14.071" v="175" actId="1076"/>
          <ac:spMkLst>
            <pc:docMk/>
            <pc:sldMk cId="1535312963" sldId="325"/>
            <ac:spMk id="2" creationId="{BFC1BD5E-7612-E10E-0D99-34EFC62D948F}"/>
          </ac:spMkLst>
        </pc:spChg>
        <pc:spChg chg="add mod">
          <ac:chgData name="Guilherme Guimarães" userId="ebab17f145958232" providerId="LiveId" clId="{7E1E7423-94E5-425F-BE49-76BBF04EA416}" dt="2022-06-06T18:54:09.697" v="179" actId="1076"/>
          <ac:spMkLst>
            <pc:docMk/>
            <pc:sldMk cId="1535312963" sldId="325"/>
            <ac:spMk id="3" creationId="{5E09D018-9841-942E-B282-EEE8BA799C46}"/>
          </ac:spMkLst>
        </pc:spChg>
        <pc:spChg chg="add mod">
          <ac:chgData name="Guilherme Guimarães" userId="ebab17f145958232" providerId="LiveId" clId="{7E1E7423-94E5-425F-BE49-76BBF04EA416}" dt="2022-06-06T19:04:55.981" v="291" actId="13822"/>
          <ac:spMkLst>
            <pc:docMk/>
            <pc:sldMk cId="1535312963" sldId="325"/>
            <ac:spMk id="4" creationId="{7815F01E-3512-E1E9-6E7E-AD093A7B2804}"/>
          </ac:spMkLst>
        </pc:spChg>
      </pc:sldChg>
      <pc:sldChg chg="addSp modSp add mod">
        <pc:chgData name="Guilherme Guimarães" userId="ebab17f145958232" providerId="LiveId" clId="{7E1E7423-94E5-425F-BE49-76BBF04EA416}" dt="2022-06-07T14:54:56.591" v="355" actId="113"/>
        <pc:sldMkLst>
          <pc:docMk/>
          <pc:sldMk cId="510587228" sldId="326"/>
        </pc:sldMkLst>
        <pc:spChg chg="add mod">
          <ac:chgData name="Guilherme Guimarães" userId="ebab17f145958232" providerId="LiveId" clId="{7E1E7423-94E5-425F-BE49-76BBF04EA416}" dt="2022-06-06T18:54:54.976" v="187" actId="20577"/>
          <ac:spMkLst>
            <pc:docMk/>
            <pc:sldMk cId="510587228" sldId="326"/>
            <ac:spMk id="2" creationId="{8B4BCB20-7862-E45F-21E5-58B8DE6F57F6}"/>
          </ac:spMkLst>
        </pc:spChg>
        <pc:spChg chg="add mod">
          <ac:chgData name="Guilherme Guimarães" userId="ebab17f145958232" providerId="LiveId" clId="{7E1E7423-94E5-425F-BE49-76BBF04EA416}" dt="2022-06-07T14:54:56.591" v="355" actId="113"/>
          <ac:spMkLst>
            <pc:docMk/>
            <pc:sldMk cId="510587228" sldId="326"/>
            <ac:spMk id="3" creationId="{95E8D4CD-51A7-81EE-C0C1-42025F5F59D5}"/>
          </ac:spMkLst>
        </pc:spChg>
      </pc:sldChg>
      <pc:sldChg chg="addSp modSp add mod">
        <pc:chgData name="Guilherme Guimarães" userId="ebab17f145958232" providerId="LiveId" clId="{7E1E7423-94E5-425F-BE49-76BBF04EA416}" dt="2022-06-06T18:56:26.325" v="200" actId="255"/>
        <pc:sldMkLst>
          <pc:docMk/>
          <pc:sldMk cId="1226378906" sldId="327"/>
        </pc:sldMkLst>
        <pc:spChg chg="add mod">
          <ac:chgData name="Guilherme Guimarães" userId="ebab17f145958232" providerId="LiveId" clId="{7E1E7423-94E5-425F-BE49-76BBF04EA416}" dt="2022-06-06T18:56:16.269" v="198" actId="1076"/>
          <ac:spMkLst>
            <pc:docMk/>
            <pc:sldMk cId="1226378906" sldId="327"/>
            <ac:spMk id="2" creationId="{31565E08-6839-B8A5-A03F-A9B3FCA31F89}"/>
          </ac:spMkLst>
        </pc:spChg>
        <pc:spChg chg="add mod">
          <ac:chgData name="Guilherme Guimarães" userId="ebab17f145958232" providerId="LiveId" clId="{7E1E7423-94E5-425F-BE49-76BBF04EA416}" dt="2022-06-06T18:56:26.325" v="200" actId="255"/>
          <ac:spMkLst>
            <pc:docMk/>
            <pc:sldMk cId="1226378906" sldId="327"/>
            <ac:spMk id="3" creationId="{83A07A4F-81A2-304F-A14C-F50BB7654DE9}"/>
          </ac:spMkLst>
        </pc:spChg>
      </pc:sldChg>
      <pc:sldChg chg="addSp delSp modSp add mod">
        <pc:chgData name="Guilherme Guimarães" userId="ebab17f145958232" providerId="LiveId" clId="{7E1E7423-94E5-425F-BE49-76BBF04EA416}" dt="2022-06-08T23:52:31.076" v="566" actId="113"/>
        <pc:sldMkLst>
          <pc:docMk/>
          <pc:sldMk cId="4170259513" sldId="328"/>
        </pc:sldMkLst>
        <pc:spChg chg="del">
          <ac:chgData name="Guilherme Guimarães" userId="ebab17f145958232" providerId="LiveId" clId="{7E1E7423-94E5-425F-BE49-76BBF04EA416}" dt="2022-06-06T18:50:37.281" v="155" actId="478"/>
          <ac:spMkLst>
            <pc:docMk/>
            <pc:sldMk cId="4170259513" sldId="328"/>
            <ac:spMk id="3" creationId="{9E9F509F-4E69-DA6D-DB4E-0BA75284DC1C}"/>
          </ac:spMkLst>
        </pc:spChg>
        <pc:spChg chg="del mod">
          <ac:chgData name="Guilherme Guimarães" userId="ebab17f145958232" providerId="LiveId" clId="{7E1E7423-94E5-425F-BE49-76BBF04EA416}" dt="2022-06-07T18:26:32.448" v="418" actId="21"/>
          <ac:spMkLst>
            <pc:docMk/>
            <pc:sldMk cId="4170259513" sldId="328"/>
            <ac:spMk id="4" creationId="{08571FF6-1B38-C330-97AB-91D04AC7BED1}"/>
          </ac:spMkLst>
        </pc:spChg>
        <pc:spChg chg="mod">
          <ac:chgData name="Guilherme Guimarães" userId="ebab17f145958232" providerId="LiveId" clId="{7E1E7423-94E5-425F-BE49-76BBF04EA416}" dt="2022-06-08T23:52:31.076" v="566" actId="113"/>
          <ac:spMkLst>
            <pc:docMk/>
            <pc:sldMk cId="4170259513" sldId="328"/>
            <ac:spMk id="5" creationId="{27274755-CC21-AA7E-2A8B-E57C60579B3C}"/>
          </ac:spMkLst>
        </pc:spChg>
        <pc:picChg chg="add mod modCrop">
          <ac:chgData name="Guilherme Guimarães" userId="ebab17f145958232" providerId="LiveId" clId="{7E1E7423-94E5-425F-BE49-76BBF04EA416}" dt="2022-06-07T18:28:00.227" v="430" actId="14100"/>
          <ac:picMkLst>
            <pc:docMk/>
            <pc:sldMk cId="4170259513" sldId="328"/>
            <ac:picMk id="6" creationId="{54D822A8-BFD2-9478-51AF-FE440551981B}"/>
          </ac:picMkLst>
        </pc:picChg>
      </pc:sldChg>
      <pc:sldChg chg="delSp modSp add mod">
        <pc:chgData name="Guilherme Guimarães" userId="ebab17f145958232" providerId="LiveId" clId="{7E1E7423-94E5-425F-BE49-76BBF04EA416}" dt="2022-06-07T18:32:44.061" v="446" actId="14100"/>
        <pc:sldMkLst>
          <pc:docMk/>
          <pc:sldMk cId="1922953820" sldId="329"/>
        </pc:sldMkLst>
        <pc:spChg chg="mod">
          <ac:chgData name="Guilherme Guimarães" userId="ebab17f145958232" providerId="LiveId" clId="{7E1E7423-94E5-425F-BE49-76BBF04EA416}" dt="2022-06-06T18:51:19.785" v="163" actId="1076"/>
          <ac:spMkLst>
            <pc:docMk/>
            <pc:sldMk cId="1922953820" sldId="329"/>
            <ac:spMk id="3" creationId="{83894E9A-726C-25FA-5C7E-BD3A1D07BB78}"/>
          </ac:spMkLst>
        </pc:spChg>
        <pc:spChg chg="del">
          <ac:chgData name="Guilherme Guimarães" userId="ebab17f145958232" providerId="LiveId" clId="{7E1E7423-94E5-425F-BE49-76BBF04EA416}" dt="2022-06-06T18:51:15.689" v="162" actId="478"/>
          <ac:spMkLst>
            <pc:docMk/>
            <pc:sldMk cId="1922953820" sldId="329"/>
            <ac:spMk id="4" creationId="{20F249C7-A999-D7B0-3F4F-C3D37642F25A}"/>
          </ac:spMkLst>
        </pc:spChg>
        <pc:spChg chg="del">
          <ac:chgData name="Guilherme Guimarães" userId="ebab17f145958232" providerId="LiveId" clId="{7E1E7423-94E5-425F-BE49-76BBF04EA416}" dt="2022-06-06T18:51:14.488" v="161" actId="478"/>
          <ac:spMkLst>
            <pc:docMk/>
            <pc:sldMk cId="1922953820" sldId="329"/>
            <ac:spMk id="5" creationId="{5E67372C-45BA-5332-61D4-2A5F33E586AB}"/>
          </ac:spMkLst>
        </pc:spChg>
        <pc:spChg chg="mod">
          <ac:chgData name="Guilherme Guimarães" userId="ebab17f145958232" providerId="LiveId" clId="{7E1E7423-94E5-425F-BE49-76BBF04EA416}" dt="2022-06-07T18:32:44.061" v="446" actId="14100"/>
          <ac:spMkLst>
            <pc:docMk/>
            <pc:sldMk cId="1922953820" sldId="329"/>
            <ac:spMk id="6" creationId="{44A9D9DE-97AD-5ECF-AC29-A8B7041DDA08}"/>
          </ac:spMkLst>
        </pc:spChg>
      </pc:sldChg>
      <pc:sldChg chg="addSp modSp add mod">
        <pc:chgData name="Guilherme Guimarães" userId="ebab17f145958232" providerId="LiveId" clId="{7E1E7423-94E5-425F-BE49-76BBF04EA416}" dt="2022-06-06T18:57:32.406" v="210" actId="1076"/>
        <pc:sldMkLst>
          <pc:docMk/>
          <pc:sldMk cId="3685536290" sldId="330"/>
        </pc:sldMkLst>
        <pc:spChg chg="add mod">
          <ac:chgData name="Guilherme Guimarães" userId="ebab17f145958232" providerId="LiveId" clId="{7E1E7423-94E5-425F-BE49-76BBF04EA416}" dt="2022-06-06T18:57:27.540" v="209" actId="255"/>
          <ac:spMkLst>
            <pc:docMk/>
            <pc:sldMk cId="3685536290" sldId="330"/>
            <ac:spMk id="2" creationId="{61DC3405-DFC2-DC32-F670-C677B3895EFB}"/>
          </ac:spMkLst>
        </pc:spChg>
        <pc:spChg chg="add mod">
          <ac:chgData name="Guilherme Guimarães" userId="ebab17f145958232" providerId="LiveId" clId="{7E1E7423-94E5-425F-BE49-76BBF04EA416}" dt="2022-06-06T18:57:32.406" v="210" actId="1076"/>
          <ac:spMkLst>
            <pc:docMk/>
            <pc:sldMk cId="3685536290" sldId="330"/>
            <ac:spMk id="3" creationId="{7BAEA071-08E6-9A3D-AF79-FC81AC81602A}"/>
          </ac:spMkLst>
        </pc:spChg>
      </pc:sldChg>
      <pc:sldChg chg="addSp delSp modSp add mod">
        <pc:chgData name="Guilherme Guimarães" userId="ebab17f145958232" providerId="LiveId" clId="{7E1E7423-94E5-425F-BE49-76BBF04EA416}" dt="2022-06-07T14:55:51.626" v="361" actId="1076"/>
        <pc:sldMkLst>
          <pc:docMk/>
          <pc:sldMk cId="1514553146" sldId="331"/>
        </pc:sldMkLst>
        <pc:spChg chg="add mod">
          <ac:chgData name="Guilherme Guimarães" userId="ebab17f145958232" providerId="LiveId" clId="{7E1E7423-94E5-425F-BE49-76BBF04EA416}" dt="2022-06-06T18:58:14.775" v="218" actId="1076"/>
          <ac:spMkLst>
            <pc:docMk/>
            <pc:sldMk cId="1514553146" sldId="331"/>
            <ac:spMk id="2" creationId="{A46F0837-8751-B59F-891C-62835D84B95F}"/>
          </ac:spMkLst>
        </pc:spChg>
        <pc:spChg chg="add mod">
          <ac:chgData name="Guilherme Guimarães" userId="ebab17f145958232" providerId="LiveId" clId="{7E1E7423-94E5-425F-BE49-76BBF04EA416}" dt="2022-06-07T14:55:51.626" v="361" actId="1076"/>
          <ac:spMkLst>
            <pc:docMk/>
            <pc:sldMk cId="1514553146" sldId="331"/>
            <ac:spMk id="3" creationId="{DE1DFC09-7A6D-9411-6311-ACF12619284F}"/>
          </ac:spMkLst>
        </pc:spChg>
        <pc:spChg chg="add del mod">
          <ac:chgData name="Guilherme Guimarães" userId="ebab17f145958232" providerId="LiveId" clId="{7E1E7423-94E5-425F-BE49-76BBF04EA416}" dt="2022-06-07T14:55:42.012" v="357" actId="478"/>
          <ac:spMkLst>
            <pc:docMk/>
            <pc:sldMk cId="1514553146" sldId="331"/>
            <ac:spMk id="4" creationId="{4C70B86D-7A23-DA1A-5C7F-43CE1D3979AB}"/>
          </ac:spMkLst>
        </pc:spChg>
      </pc:sldChg>
      <pc:sldChg chg="addSp modSp add mod">
        <pc:chgData name="Guilherme Guimarães" userId="ebab17f145958232" providerId="LiveId" clId="{7E1E7423-94E5-425F-BE49-76BBF04EA416}" dt="2022-06-06T19:05:15.684" v="293" actId="13822"/>
        <pc:sldMkLst>
          <pc:docMk/>
          <pc:sldMk cId="2430684161" sldId="332"/>
        </pc:sldMkLst>
        <pc:spChg chg="add mod">
          <ac:chgData name="Guilherme Guimarães" userId="ebab17f145958232" providerId="LiveId" clId="{7E1E7423-94E5-425F-BE49-76BBF04EA416}" dt="2022-06-06T18:59:11.753" v="232" actId="1076"/>
          <ac:spMkLst>
            <pc:docMk/>
            <pc:sldMk cId="2430684161" sldId="332"/>
            <ac:spMk id="2" creationId="{707BE571-54D5-0801-6EE2-8900AAAD5FF3}"/>
          </ac:spMkLst>
        </pc:spChg>
        <pc:spChg chg="add mod">
          <ac:chgData name="Guilherme Guimarães" userId="ebab17f145958232" providerId="LiveId" clId="{7E1E7423-94E5-425F-BE49-76BBF04EA416}" dt="2022-06-06T18:59:21.278" v="234" actId="1076"/>
          <ac:spMkLst>
            <pc:docMk/>
            <pc:sldMk cId="2430684161" sldId="332"/>
            <ac:spMk id="3" creationId="{5E5B5C71-0CC5-04E1-7778-31DC93A234C3}"/>
          </ac:spMkLst>
        </pc:spChg>
        <pc:spChg chg="add mod">
          <ac:chgData name="Guilherme Guimarães" userId="ebab17f145958232" providerId="LiveId" clId="{7E1E7423-94E5-425F-BE49-76BBF04EA416}" dt="2022-06-06T19:05:15.684" v="293" actId="13822"/>
          <ac:spMkLst>
            <pc:docMk/>
            <pc:sldMk cId="2430684161" sldId="332"/>
            <ac:spMk id="4" creationId="{BC40E527-570F-F097-416F-489D59A5C0FC}"/>
          </ac:spMkLst>
        </pc:spChg>
      </pc:sldChg>
      <pc:sldChg chg="addSp delSp modSp add mod">
        <pc:chgData name="Guilherme Guimarães" userId="ebab17f145958232" providerId="LiveId" clId="{7E1E7423-94E5-425F-BE49-76BBF04EA416}" dt="2022-06-07T14:56:44.672" v="368" actId="1076"/>
        <pc:sldMkLst>
          <pc:docMk/>
          <pc:sldMk cId="2310642136" sldId="333"/>
        </pc:sldMkLst>
        <pc:spChg chg="add mod">
          <ac:chgData name="Guilherme Guimarães" userId="ebab17f145958232" providerId="LiveId" clId="{7E1E7423-94E5-425F-BE49-76BBF04EA416}" dt="2022-06-06T18:59:59.991" v="244" actId="20577"/>
          <ac:spMkLst>
            <pc:docMk/>
            <pc:sldMk cId="2310642136" sldId="333"/>
            <ac:spMk id="2" creationId="{A2FED7AC-11B5-E5BF-BCF9-A2781D4788D8}"/>
          </ac:spMkLst>
        </pc:spChg>
        <pc:spChg chg="add mod">
          <ac:chgData name="Guilherme Guimarães" userId="ebab17f145958232" providerId="LiveId" clId="{7E1E7423-94E5-425F-BE49-76BBF04EA416}" dt="2022-06-07T14:56:44.672" v="368" actId="1076"/>
          <ac:spMkLst>
            <pc:docMk/>
            <pc:sldMk cId="2310642136" sldId="333"/>
            <ac:spMk id="3" creationId="{975DBEA7-C7FB-F2FE-4D31-9B21F3527CCC}"/>
          </ac:spMkLst>
        </pc:spChg>
        <pc:spChg chg="add del mod ord">
          <ac:chgData name="Guilherme Guimarães" userId="ebab17f145958232" providerId="LiveId" clId="{7E1E7423-94E5-425F-BE49-76BBF04EA416}" dt="2022-06-07T14:56:41.966" v="367" actId="478"/>
          <ac:spMkLst>
            <pc:docMk/>
            <pc:sldMk cId="2310642136" sldId="333"/>
            <ac:spMk id="4" creationId="{C4D20354-1617-77E5-B76D-6C6A863EAD1C}"/>
          </ac:spMkLst>
        </pc:spChg>
        <pc:spChg chg="add del mod ord">
          <ac:chgData name="Guilherme Guimarães" userId="ebab17f145958232" providerId="LiveId" clId="{7E1E7423-94E5-425F-BE49-76BBF04EA416}" dt="2022-06-07T14:56:39.498" v="366" actId="478"/>
          <ac:spMkLst>
            <pc:docMk/>
            <pc:sldMk cId="2310642136" sldId="333"/>
            <ac:spMk id="5" creationId="{BDCCD1F2-2A01-D437-8070-84C2C8BB1007}"/>
          </ac:spMkLst>
        </pc:spChg>
      </pc:sldChg>
      <pc:sldChg chg="addSp delSp modSp add mod">
        <pc:chgData name="Guilherme Guimarães" userId="ebab17f145958232" providerId="LiveId" clId="{7E1E7423-94E5-425F-BE49-76BBF04EA416}" dt="2022-06-07T14:57:53.303" v="381" actId="478"/>
        <pc:sldMkLst>
          <pc:docMk/>
          <pc:sldMk cId="3512085072" sldId="334"/>
        </pc:sldMkLst>
        <pc:spChg chg="add mod">
          <ac:chgData name="Guilherme Guimarães" userId="ebab17f145958232" providerId="LiveId" clId="{7E1E7423-94E5-425F-BE49-76BBF04EA416}" dt="2022-06-06T19:01:18.760" v="260" actId="255"/>
          <ac:spMkLst>
            <pc:docMk/>
            <pc:sldMk cId="3512085072" sldId="334"/>
            <ac:spMk id="2" creationId="{9D96C1C1-CE08-FAE3-0972-937551893E40}"/>
          </ac:spMkLst>
        </pc:spChg>
        <pc:spChg chg="add del mod">
          <ac:chgData name="Guilherme Guimarães" userId="ebab17f145958232" providerId="LiveId" clId="{7E1E7423-94E5-425F-BE49-76BBF04EA416}" dt="2022-06-07T14:57:53.303" v="381" actId="478"/>
          <ac:spMkLst>
            <pc:docMk/>
            <pc:sldMk cId="3512085072" sldId="334"/>
            <ac:spMk id="3" creationId="{87222BF6-E23B-AF9D-EFE1-DE9BA6A00E5E}"/>
          </ac:spMkLst>
        </pc:spChg>
        <pc:spChg chg="add del mod">
          <ac:chgData name="Guilherme Guimarães" userId="ebab17f145958232" providerId="LiveId" clId="{7E1E7423-94E5-425F-BE49-76BBF04EA416}" dt="2022-06-07T14:57:33.573" v="378" actId="478"/>
          <ac:spMkLst>
            <pc:docMk/>
            <pc:sldMk cId="3512085072" sldId="334"/>
            <ac:spMk id="4" creationId="{38437602-F4B1-6F2D-6159-BF495D59A81E}"/>
          </ac:spMkLst>
        </pc:spChg>
        <pc:spChg chg="add del mod">
          <ac:chgData name="Guilherme Guimarães" userId="ebab17f145958232" providerId="LiveId" clId="{7E1E7423-94E5-425F-BE49-76BBF04EA416}" dt="2022-06-07T14:57:35.172" v="379" actId="478"/>
          <ac:spMkLst>
            <pc:docMk/>
            <pc:sldMk cId="3512085072" sldId="334"/>
            <ac:spMk id="5" creationId="{084DFA8A-15CA-5CE1-5800-6AC80CA10C70}"/>
          </ac:spMkLst>
        </pc:spChg>
      </pc:sldChg>
      <pc:sldChg chg="addSp delSp modSp add mod delAnim modAnim">
        <pc:chgData name="Guilherme Guimarães" userId="ebab17f145958232" providerId="LiveId" clId="{7E1E7423-94E5-425F-BE49-76BBF04EA416}" dt="2022-06-07T14:59:15.353" v="395" actId="1076"/>
        <pc:sldMkLst>
          <pc:docMk/>
          <pc:sldMk cId="3839072374" sldId="335"/>
        </pc:sldMkLst>
        <pc:spChg chg="add mod">
          <ac:chgData name="Guilherme Guimarães" userId="ebab17f145958232" providerId="LiveId" clId="{7E1E7423-94E5-425F-BE49-76BBF04EA416}" dt="2022-06-06T19:02:30.288" v="280" actId="1076"/>
          <ac:spMkLst>
            <pc:docMk/>
            <pc:sldMk cId="3839072374" sldId="335"/>
            <ac:spMk id="2" creationId="{153234C5-930E-4DEC-5215-8B62CF8D2E67}"/>
          </ac:spMkLst>
        </pc:spChg>
        <pc:spChg chg="add mod">
          <ac:chgData name="Guilherme Guimarães" userId="ebab17f145958232" providerId="LiveId" clId="{7E1E7423-94E5-425F-BE49-76BBF04EA416}" dt="2022-06-07T14:59:15.353" v="395" actId="1076"/>
          <ac:spMkLst>
            <pc:docMk/>
            <pc:sldMk cId="3839072374" sldId="335"/>
            <ac:spMk id="3" creationId="{02B535D9-B82D-CCA6-0658-F909E4E7B5F4}"/>
          </ac:spMkLst>
        </pc:spChg>
        <pc:spChg chg="add del mod">
          <ac:chgData name="Guilherme Guimarães" userId="ebab17f145958232" providerId="LiveId" clId="{7E1E7423-94E5-425F-BE49-76BBF04EA416}" dt="2022-06-07T14:59:06.490" v="391" actId="478"/>
          <ac:spMkLst>
            <pc:docMk/>
            <pc:sldMk cId="3839072374" sldId="335"/>
            <ac:spMk id="4" creationId="{3B0FC8F4-1946-369E-C65F-BF58F962612C}"/>
          </ac:spMkLst>
        </pc:spChg>
        <pc:spChg chg="add del mod">
          <ac:chgData name="Guilherme Guimarães" userId="ebab17f145958232" providerId="LiveId" clId="{7E1E7423-94E5-425F-BE49-76BBF04EA416}" dt="2022-06-07T14:59:10.026" v="394" actId="478"/>
          <ac:spMkLst>
            <pc:docMk/>
            <pc:sldMk cId="3839072374" sldId="335"/>
            <ac:spMk id="5" creationId="{7A5194AA-4105-528A-3B5B-20041712FB01}"/>
          </ac:spMkLst>
        </pc:spChg>
        <pc:spChg chg="add del mod">
          <ac:chgData name="Guilherme Guimarães" userId="ebab17f145958232" providerId="LiveId" clId="{7E1E7423-94E5-425F-BE49-76BBF04EA416}" dt="2022-06-07T14:59:07.929" v="392" actId="478"/>
          <ac:spMkLst>
            <pc:docMk/>
            <pc:sldMk cId="3839072374" sldId="335"/>
            <ac:spMk id="6" creationId="{37034151-C2B2-15A9-5316-8AA0842BCCE7}"/>
          </ac:spMkLst>
        </pc:spChg>
      </pc:sldChg>
      <pc:sldChg chg="modSp add mod">
        <pc:chgData name="Guilherme Guimarães" userId="ebab17f145958232" providerId="LiveId" clId="{7E1E7423-94E5-425F-BE49-76BBF04EA416}" dt="2022-06-07T14:54:24.023" v="350" actId="6549"/>
        <pc:sldMkLst>
          <pc:docMk/>
          <pc:sldMk cId="1447777341" sldId="336"/>
        </pc:sldMkLst>
        <pc:spChg chg="mod">
          <ac:chgData name="Guilherme Guimarães" userId="ebab17f145958232" providerId="LiveId" clId="{7E1E7423-94E5-425F-BE49-76BBF04EA416}" dt="2022-06-07T14:54:24.023" v="350" actId="6549"/>
          <ac:spMkLst>
            <pc:docMk/>
            <pc:sldMk cId="1447777341" sldId="336"/>
            <ac:spMk id="3" creationId="{95E8D4CD-51A7-81EE-C0C1-42025F5F59D5}"/>
          </ac:spMkLst>
        </pc:spChg>
      </pc:sldChg>
      <pc:sldChg chg="add del">
        <pc:chgData name="Guilherme Guimarães" userId="ebab17f145958232" providerId="LiveId" clId="{7E1E7423-94E5-425F-BE49-76BBF04EA416}" dt="2022-06-06T19:08:19.760" v="297" actId="47"/>
        <pc:sldMkLst>
          <pc:docMk/>
          <pc:sldMk cId="3042637641" sldId="336"/>
        </pc:sldMkLst>
      </pc:sldChg>
      <pc:sldChg chg="add del">
        <pc:chgData name="Guilherme Guimarães" userId="ebab17f145958232" providerId="LiveId" clId="{7E1E7423-94E5-425F-BE49-76BBF04EA416}" dt="2022-06-06T19:08:19.760" v="297" actId="47"/>
        <pc:sldMkLst>
          <pc:docMk/>
          <pc:sldMk cId="2500202105" sldId="337"/>
        </pc:sldMkLst>
      </pc:sldChg>
      <pc:sldChg chg="modSp add mod">
        <pc:chgData name="Guilherme Guimarães" userId="ebab17f145958232" providerId="LiveId" clId="{7E1E7423-94E5-425F-BE49-76BBF04EA416}" dt="2022-06-07T14:56:09.766" v="364" actId="1076"/>
        <pc:sldMkLst>
          <pc:docMk/>
          <pc:sldMk cId="2703881687" sldId="337"/>
        </pc:sldMkLst>
        <pc:spChg chg="mod">
          <ac:chgData name="Guilherme Guimarães" userId="ebab17f145958232" providerId="LiveId" clId="{7E1E7423-94E5-425F-BE49-76BBF04EA416}" dt="2022-06-07T14:56:09.766" v="364" actId="1076"/>
          <ac:spMkLst>
            <pc:docMk/>
            <pc:sldMk cId="2703881687" sldId="337"/>
            <ac:spMk id="3" creationId="{DE1DFC09-7A6D-9411-6311-ACF12619284F}"/>
          </ac:spMkLst>
        </pc:spChg>
      </pc:sldChg>
      <pc:sldChg chg="delSp modSp add mod">
        <pc:chgData name="Guilherme Guimarães" userId="ebab17f145958232" providerId="LiveId" clId="{7E1E7423-94E5-425F-BE49-76BBF04EA416}" dt="2022-06-07T14:57:13.931" v="376" actId="1076"/>
        <pc:sldMkLst>
          <pc:docMk/>
          <pc:sldMk cId="1490549688" sldId="338"/>
        </pc:sldMkLst>
        <pc:spChg chg="del mod">
          <ac:chgData name="Guilherme Guimarães" userId="ebab17f145958232" providerId="LiveId" clId="{7E1E7423-94E5-425F-BE49-76BBF04EA416}" dt="2022-06-07T14:56:53.952" v="371" actId="478"/>
          <ac:spMkLst>
            <pc:docMk/>
            <pc:sldMk cId="1490549688" sldId="338"/>
            <ac:spMk id="3" creationId="{975DBEA7-C7FB-F2FE-4D31-9B21F3527CCC}"/>
          </ac:spMkLst>
        </pc:spChg>
        <pc:spChg chg="mod">
          <ac:chgData name="Guilherme Guimarães" userId="ebab17f145958232" providerId="LiveId" clId="{7E1E7423-94E5-425F-BE49-76BBF04EA416}" dt="2022-06-07T14:57:13.931" v="376" actId="1076"/>
          <ac:spMkLst>
            <pc:docMk/>
            <pc:sldMk cId="1490549688" sldId="338"/>
            <ac:spMk id="4" creationId="{C4D20354-1617-77E5-B76D-6C6A863EAD1C}"/>
          </ac:spMkLst>
        </pc:spChg>
        <pc:spChg chg="mod">
          <ac:chgData name="Guilherme Guimarães" userId="ebab17f145958232" providerId="LiveId" clId="{7E1E7423-94E5-425F-BE49-76BBF04EA416}" dt="2022-06-07T14:57:03.138" v="374" actId="1076"/>
          <ac:spMkLst>
            <pc:docMk/>
            <pc:sldMk cId="1490549688" sldId="338"/>
            <ac:spMk id="5" creationId="{BDCCD1F2-2A01-D437-8070-84C2C8BB1007}"/>
          </ac:spMkLst>
        </pc:spChg>
      </pc:sldChg>
      <pc:sldChg chg="delSp modSp add mod">
        <pc:chgData name="Guilherme Guimarães" userId="ebab17f145958232" providerId="LiveId" clId="{7E1E7423-94E5-425F-BE49-76BBF04EA416}" dt="2022-06-07T14:58:04.664" v="384" actId="1076"/>
        <pc:sldMkLst>
          <pc:docMk/>
          <pc:sldMk cId="2365791601" sldId="339"/>
        </pc:sldMkLst>
        <pc:spChg chg="del">
          <ac:chgData name="Guilherme Guimarães" userId="ebab17f145958232" providerId="LiveId" clId="{7E1E7423-94E5-425F-BE49-76BBF04EA416}" dt="2022-06-07T14:57:58.320" v="382" actId="478"/>
          <ac:spMkLst>
            <pc:docMk/>
            <pc:sldMk cId="2365791601" sldId="339"/>
            <ac:spMk id="3" creationId="{87222BF6-E23B-AF9D-EFE1-DE9BA6A00E5E}"/>
          </ac:spMkLst>
        </pc:spChg>
        <pc:spChg chg="mod">
          <ac:chgData name="Guilherme Guimarães" userId="ebab17f145958232" providerId="LiveId" clId="{7E1E7423-94E5-425F-BE49-76BBF04EA416}" dt="2022-06-07T14:58:01.083" v="383" actId="1076"/>
          <ac:spMkLst>
            <pc:docMk/>
            <pc:sldMk cId="2365791601" sldId="339"/>
            <ac:spMk id="4" creationId="{38437602-F4B1-6F2D-6159-BF495D59A81E}"/>
          </ac:spMkLst>
        </pc:spChg>
        <pc:spChg chg="mod">
          <ac:chgData name="Guilherme Guimarães" userId="ebab17f145958232" providerId="LiveId" clId="{7E1E7423-94E5-425F-BE49-76BBF04EA416}" dt="2022-06-07T14:58:04.664" v="384" actId="1076"/>
          <ac:spMkLst>
            <pc:docMk/>
            <pc:sldMk cId="2365791601" sldId="339"/>
            <ac:spMk id="5" creationId="{084DFA8A-15CA-5CE1-5800-6AC80CA10C70}"/>
          </ac:spMkLst>
        </pc:spChg>
      </pc:sldChg>
      <pc:sldChg chg="delSp modSp add mod">
        <pc:chgData name="Guilherme Guimarães" userId="ebab17f145958232" providerId="LiveId" clId="{7E1E7423-94E5-425F-BE49-76BBF04EA416}" dt="2022-06-07T18:44:25.109" v="490" actId="207"/>
        <pc:sldMkLst>
          <pc:docMk/>
          <pc:sldMk cId="1297516898" sldId="340"/>
        </pc:sldMkLst>
        <pc:spChg chg="del">
          <ac:chgData name="Guilherme Guimarães" userId="ebab17f145958232" providerId="LiveId" clId="{7E1E7423-94E5-425F-BE49-76BBF04EA416}" dt="2022-06-07T14:59:18.938" v="396" actId="478"/>
          <ac:spMkLst>
            <pc:docMk/>
            <pc:sldMk cId="1297516898" sldId="340"/>
            <ac:spMk id="3" creationId="{02B535D9-B82D-CCA6-0658-F909E4E7B5F4}"/>
          </ac:spMkLst>
        </pc:spChg>
        <pc:spChg chg="mod">
          <ac:chgData name="Guilherme Guimarães" userId="ebab17f145958232" providerId="LiveId" clId="{7E1E7423-94E5-425F-BE49-76BBF04EA416}" dt="2022-06-07T18:44:25.109" v="490" actId="207"/>
          <ac:spMkLst>
            <pc:docMk/>
            <pc:sldMk cId="1297516898" sldId="340"/>
            <ac:spMk id="4" creationId="{3B0FC8F4-1946-369E-C65F-BF58F962612C}"/>
          </ac:spMkLst>
        </pc:spChg>
        <pc:spChg chg="mod">
          <ac:chgData name="Guilherme Guimarães" userId="ebab17f145958232" providerId="LiveId" clId="{7E1E7423-94E5-425F-BE49-76BBF04EA416}" dt="2022-06-07T14:59:28.979" v="399" actId="1076"/>
          <ac:spMkLst>
            <pc:docMk/>
            <pc:sldMk cId="1297516898" sldId="340"/>
            <ac:spMk id="5" creationId="{7A5194AA-4105-528A-3B5B-20041712FB01}"/>
          </ac:spMkLst>
        </pc:spChg>
        <pc:spChg chg="mod">
          <ac:chgData name="Guilherme Guimarães" userId="ebab17f145958232" providerId="LiveId" clId="{7E1E7423-94E5-425F-BE49-76BBF04EA416}" dt="2022-06-07T14:59:25.261" v="398" actId="1076"/>
          <ac:spMkLst>
            <pc:docMk/>
            <pc:sldMk cId="1297516898" sldId="340"/>
            <ac:spMk id="6" creationId="{37034151-C2B2-15A9-5316-8AA0842BCCE7}"/>
          </ac:spMkLst>
        </pc:spChg>
      </pc:sldChg>
      <pc:sldChg chg="modSp add mod">
        <pc:chgData name="Guilherme Guimarães" userId="ebab17f145958232" providerId="LiveId" clId="{7E1E7423-94E5-425F-BE49-76BBF04EA416}" dt="2022-06-07T14:59:44.124" v="411" actId="20577"/>
        <pc:sldMkLst>
          <pc:docMk/>
          <pc:sldMk cId="3776443180" sldId="341"/>
        </pc:sldMkLst>
        <pc:spChg chg="mod">
          <ac:chgData name="Guilherme Guimarães" userId="ebab17f145958232" providerId="LiveId" clId="{7E1E7423-94E5-425F-BE49-76BBF04EA416}" dt="2022-06-07T14:59:44.124" v="411" actId="20577"/>
          <ac:spMkLst>
            <pc:docMk/>
            <pc:sldMk cId="3776443180" sldId="341"/>
            <ac:spMk id="2" creationId="{7EE0EC9C-0CB7-4A38-88DE-EB5277CC9CF1}"/>
          </ac:spMkLst>
        </pc:spChg>
      </pc:sldChg>
      <pc:sldChg chg="addSp delSp modSp add mod">
        <pc:chgData name="Guilherme Guimarães" userId="ebab17f145958232" providerId="LiveId" clId="{7E1E7423-94E5-425F-BE49-76BBF04EA416}" dt="2022-06-07T19:22:47.227" v="510"/>
        <pc:sldMkLst>
          <pc:docMk/>
          <pc:sldMk cId="1145425265" sldId="342"/>
        </pc:sldMkLst>
        <pc:spChg chg="mod">
          <ac:chgData name="Guilherme Guimarães" userId="ebab17f145958232" providerId="LiveId" clId="{7E1E7423-94E5-425F-BE49-76BBF04EA416}" dt="2022-06-07T18:37:32.121" v="489" actId="20577"/>
          <ac:spMkLst>
            <pc:docMk/>
            <pc:sldMk cId="1145425265" sldId="342"/>
            <ac:spMk id="3" creationId="{99C6DF95-7F18-E403-C5F3-E6517DA9EEF7}"/>
          </ac:spMkLst>
        </pc:spChg>
        <pc:spChg chg="del">
          <ac:chgData name="Guilherme Guimarães" userId="ebab17f145958232" providerId="LiveId" clId="{7E1E7423-94E5-425F-BE49-76BBF04EA416}" dt="2022-06-07T18:30:46.210" v="435" actId="478"/>
          <ac:spMkLst>
            <pc:docMk/>
            <pc:sldMk cId="1145425265" sldId="342"/>
            <ac:spMk id="4" creationId="{BBAF4BA0-18E9-B55F-3629-436930FE6F8E}"/>
          </ac:spMkLst>
        </pc:spChg>
        <pc:picChg chg="add del mod">
          <ac:chgData name="Guilherme Guimarães" userId="ebab17f145958232" providerId="LiveId" clId="{7E1E7423-94E5-425F-BE49-76BBF04EA416}" dt="2022-06-07T19:17:30.212" v="504" actId="478"/>
          <ac:picMkLst>
            <pc:docMk/>
            <pc:sldMk cId="1145425265" sldId="342"/>
            <ac:picMk id="5" creationId="{67AE7CF3-B8E3-BDD1-C5D1-1A17A7715404}"/>
          </ac:picMkLst>
        </pc:picChg>
        <pc:picChg chg="add mod">
          <ac:chgData name="Guilherme Guimarães" userId="ebab17f145958232" providerId="LiveId" clId="{7E1E7423-94E5-425F-BE49-76BBF04EA416}" dt="2022-06-07T19:22:47.227" v="510"/>
          <ac:picMkLst>
            <pc:docMk/>
            <pc:sldMk cId="1145425265" sldId="342"/>
            <ac:picMk id="7" creationId="{9308895D-4E0F-DEC7-467D-F6AE1751D53C}"/>
          </ac:picMkLst>
        </pc:picChg>
      </pc:sldChg>
      <pc:sldMasterChg chg="delSldLayout">
        <pc:chgData name="Guilherme Guimarães" userId="ebab17f145958232" providerId="LiveId" clId="{7E1E7423-94E5-425F-BE49-76BBF04EA416}" dt="2022-06-06T19:02:43.055" v="282" actId="47"/>
        <pc:sldMasterMkLst>
          <pc:docMk/>
          <pc:sldMasterMk cId="1343158736" sldId="2147483652"/>
        </pc:sldMasterMkLst>
        <pc:sldLayoutChg chg="del">
          <pc:chgData name="Guilherme Guimarães" userId="ebab17f145958232" providerId="LiveId" clId="{7E1E7423-94E5-425F-BE49-76BBF04EA416}" dt="2022-06-06T19:02:43.055" v="282" actId="47"/>
          <pc:sldLayoutMkLst>
            <pc:docMk/>
            <pc:sldMasterMk cId="1343158736" sldId="2147483652"/>
            <pc:sldLayoutMk cId="685342651" sldId="2147483653"/>
          </pc:sldLayoutMkLst>
        </pc:sldLayoutChg>
      </pc:sldMasterChg>
    </pc:docChg>
  </pc:docChgLst>
  <pc:docChgLst>
    <pc:chgData name="Guilherme Guimarães" userId="ebab17f145958232" providerId="LiveId" clId="{1271DC4F-C498-4FEF-989C-1143562AC2AB}"/>
    <pc:docChg chg="modSld">
      <pc:chgData name="Guilherme Guimarães" userId="ebab17f145958232" providerId="LiveId" clId="{1271DC4F-C498-4FEF-989C-1143562AC2AB}" dt="2022-07-20T18:04:22.450" v="2" actId="20577"/>
      <pc:docMkLst>
        <pc:docMk/>
      </pc:docMkLst>
      <pc:sldChg chg="modSp mod">
        <pc:chgData name="Guilherme Guimarães" userId="ebab17f145958232" providerId="LiveId" clId="{1271DC4F-C498-4FEF-989C-1143562AC2AB}" dt="2022-07-20T18:03:32.147" v="0" actId="20577"/>
        <pc:sldMkLst>
          <pc:docMk/>
          <pc:sldMk cId="2880166913" sldId="259"/>
        </pc:sldMkLst>
        <pc:spChg chg="mod">
          <ac:chgData name="Guilherme Guimarães" userId="ebab17f145958232" providerId="LiveId" clId="{1271DC4F-C498-4FEF-989C-1143562AC2AB}" dt="2022-07-20T18:03:32.147" v="0" actId="20577"/>
          <ac:spMkLst>
            <pc:docMk/>
            <pc:sldMk cId="2880166913" sldId="259"/>
            <ac:spMk id="3" creationId="{EF561118-8C88-4695-AD06-08BECA9253C9}"/>
          </ac:spMkLst>
        </pc:spChg>
      </pc:sldChg>
      <pc:sldChg chg="modSp mod">
        <pc:chgData name="Guilherme Guimarães" userId="ebab17f145958232" providerId="LiveId" clId="{1271DC4F-C498-4FEF-989C-1143562AC2AB}" dt="2022-07-20T18:04:22.450" v="2" actId="20577"/>
        <pc:sldMkLst>
          <pc:docMk/>
          <pc:sldMk cId="3776443180" sldId="341"/>
        </pc:sldMkLst>
        <pc:spChg chg="mod">
          <ac:chgData name="Guilherme Guimarães" userId="ebab17f145958232" providerId="LiveId" clId="{1271DC4F-C498-4FEF-989C-1143562AC2AB}" dt="2022-07-20T18:04:22.450" v="2" actId="20577"/>
          <ac:spMkLst>
            <pc:docMk/>
            <pc:sldMk cId="3776443180" sldId="341"/>
            <ac:spMk id="3" creationId="{EF561118-8C88-4695-AD06-08BECA9253C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Interface gráfica do usuário&#10;&#10;Descrição gerada automaticamente">
            <a:extLst>
              <a:ext uri="{FF2B5EF4-FFF2-40B4-BE49-F238E27FC236}">
                <a16:creationId xmlns:a16="http://schemas.microsoft.com/office/drawing/2014/main" id="{C1F3EB31-BDF6-57E5-7450-EEB088486E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" y="0"/>
            <a:ext cx="91410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31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nterface gráfica do usuário&#10;&#10;Descrição gerada automaticamente com confiança baixa">
            <a:extLst>
              <a:ext uri="{FF2B5EF4-FFF2-40B4-BE49-F238E27FC236}">
                <a16:creationId xmlns:a16="http://schemas.microsoft.com/office/drawing/2014/main" id="{DCD9C158-EAC2-FEA2-B767-28CD463894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" y="0"/>
            <a:ext cx="91410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98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3158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4">
            <a:extLst>
              <a:ext uri="{FF2B5EF4-FFF2-40B4-BE49-F238E27FC236}">
                <a16:creationId xmlns:a16="http://schemas.microsoft.com/office/drawing/2014/main" id="{7EE0EC9C-0CB7-4A38-88DE-EB5277CC9CF1}"/>
              </a:ext>
            </a:extLst>
          </p:cNvPr>
          <p:cNvSpPr txBox="1"/>
          <p:nvPr/>
        </p:nvSpPr>
        <p:spPr>
          <a:xfrm>
            <a:off x="4184237" y="2890391"/>
            <a:ext cx="49597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2B408D"/>
                </a:solidFill>
                <a:latin typeface="Calibri" pitchFamily="34" charset="0"/>
              </a:rPr>
              <a:t>ARRECADAÇÃO DE RECURSOS ELEITORAIS</a:t>
            </a:r>
            <a:endParaRPr lang="pt-BR" sz="3200" dirty="0">
              <a:solidFill>
                <a:srgbClr val="2B408D"/>
              </a:solidFill>
            </a:endParaRPr>
          </a:p>
        </p:txBody>
      </p:sp>
      <p:sp>
        <p:nvSpPr>
          <p:cNvPr id="3" name="CaixaDeTexto 5">
            <a:extLst>
              <a:ext uri="{FF2B5EF4-FFF2-40B4-BE49-F238E27FC236}">
                <a16:creationId xmlns:a16="http://schemas.microsoft.com/office/drawing/2014/main" id="{EF561118-8C88-4695-AD06-08BECA9253C9}"/>
              </a:ext>
            </a:extLst>
          </p:cNvPr>
          <p:cNvSpPr txBox="1"/>
          <p:nvPr/>
        </p:nvSpPr>
        <p:spPr>
          <a:xfrm>
            <a:off x="4414511" y="4775485"/>
            <a:ext cx="4546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b="1" dirty="0">
                <a:latin typeface="Calibri" pitchFamily="34" charset="0"/>
              </a:rPr>
              <a:t>GUILHERME GUIMARÃES</a:t>
            </a:r>
          </a:p>
          <a:p>
            <a:endParaRPr lang="pt-BR" sz="2000" dirty="0">
              <a:solidFill>
                <a:srgbClr val="2B40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166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577FA1-F9E5-6C5D-0E46-372982E3617E}"/>
              </a:ext>
            </a:extLst>
          </p:cNvPr>
          <p:cNvSpPr txBox="1">
            <a:spLocks/>
          </p:cNvSpPr>
          <p:nvPr/>
        </p:nvSpPr>
        <p:spPr>
          <a:xfrm>
            <a:off x="-561341" y="402027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Doações</a:t>
            </a:r>
            <a:br>
              <a:rPr lang="pt-BR" sz="2400" dirty="0"/>
            </a:br>
            <a:r>
              <a:rPr lang="pt-BR" sz="2400" dirty="0"/>
              <a:t>(Art. 21 ao 29)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9F509F-4E69-DA6D-DB4E-0BA75284DC1C}"/>
              </a:ext>
            </a:extLst>
          </p:cNvPr>
          <p:cNvSpPr txBox="1">
            <a:spLocks/>
          </p:cNvSpPr>
          <p:nvPr/>
        </p:nvSpPr>
        <p:spPr>
          <a:xfrm>
            <a:off x="112427" y="1352704"/>
            <a:ext cx="8915400" cy="3392375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b="1" dirty="0">
                <a:latin typeface="+mj-lt"/>
              </a:rPr>
              <a:t> DOAÇÕES DE PESSOAS FÍSICAS (PF) E RECURSOS PRÓPRIOS</a:t>
            </a:r>
          </a:p>
          <a:p>
            <a:pPr lvl="1" algn="just"/>
            <a:r>
              <a:rPr lang="pt-BR" dirty="0"/>
              <a:t>Transação bancária (CPF identificado);</a:t>
            </a:r>
          </a:p>
          <a:p>
            <a:pPr lvl="1" algn="just"/>
            <a:r>
              <a:rPr lang="pt-BR" dirty="0"/>
              <a:t>Doação/Cessão estimável (comprovação da propriedade ou </a:t>
            </a:r>
            <a:r>
              <a:rPr lang="pt-BR" u="sng" dirty="0"/>
              <a:t>responsável direto pelo serviço</a:t>
            </a:r>
            <a:r>
              <a:rPr lang="pt-BR" dirty="0"/>
              <a:t>);</a:t>
            </a:r>
          </a:p>
          <a:p>
            <a:pPr lvl="1" algn="just"/>
            <a:r>
              <a:rPr lang="pt-BR" dirty="0"/>
              <a:t>Instituição de serviços de financiamento coletivo (</a:t>
            </a:r>
            <a:r>
              <a:rPr lang="pt-BR" dirty="0" err="1"/>
              <a:t>crowdfunding</a:t>
            </a:r>
            <a:r>
              <a:rPr lang="pt-BR" dirty="0"/>
              <a:t>/vaquinha);</a:t>
            </a:r>
          </a:p>
          <a:p>
            <a:pPr algn="just"/>
            <a:endParaRPr lang="pt-BR" sz="2400" b="1" dirty="0"/>
          </a:p>
          <a:p>
            <a:pPr algn="just"/>
            <a:endParaRPr lang="pt-BR" sz="2400" b="1" dirty="0">
              <a:latin typeface="+mj-lt"/>
            </a:endParaRPr>
          </a:p>
          <a:p>
            <a:pPr algn="just"/>
            <a:endParaRPr lang="pt-BR" sz="2400" b="1" dirty="0">
              <a:latin typeface="+mj-lt"/>
            </a:endParaRPr>
          </a:p>
          <a:p>
            <a:pPr algn="just"/>
            <a:endParaRPr lang="pt-BR" sz="2400" b="1" dirty="0">
              <a:latin typeface="+mj-lt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400" dirty="0">
              <a:latin typeface="+mj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0F4F58E-6470-2A1B-FBA2-50A2B2DAAA5C}"/>
              </a:ext>
            </a:extLst>
          </p:cNvPr>
          <p:cNvSpPr txBox="1"/>
          <p:nvPr/>
        </p:nvSpPr>
        <p:spPr>
          <a:xfrm>
            <a:off x="112427" y="3778317"/>
            <a:ext cx="8915400" cy="267765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+mj-lt"/>
              </a:rPr>
              <a:t>CUIDADOS ADICIONAIS</a:t>
            </a:r>
          </a:p>
          <a:p>
            <a:pPr marL="342900" indent="-342900" algn="just">
              <a:buAutoNum type="arabicPeriod"/>
            </a:pPr>
            <a:r>
              <a:rPr lang="pt-BR" sz="2400" dirty="0">
                <a:latin typeface="+mj-lt"/>
              </a:rPr>
              <a:t>Doações acima de </a:t>
            </a:r>
            <a:r>
              <a:rPr lang="pt-BR" sz="2400" b="1" dirty="0">
                <a:latin typeface="+mj-lt"/>
              </a:rPr>
              <a:t>R$ 1.064,10</a:t>
            </a:r>
            <a:r>
              <a:rPr lang="pt-BR" sz="2400" dirty="0">
                <a:latin typeface="+mj-lt"/>
              </a:rPr>
              <a:t> somente através de </a:t>
            </a:r>
            <a:r>
              <a:rPr lang="pt-BR" sz="2400" b="1" dirty="0">
                <a:latin typeface="+mj-lt"/>
              </a:rPr>
              <a:t>PIX</a:t>
            </a:r>
            <a:r>
              <a:rPr lang="pt-BR" sz="2400" dirty="0">
                <a:latin typeface="+mj-lt"/>
              </a:rPr>
              <a:t>, </a:t>
            </a:r>
            <a:r>
              <a:rPr lang="pt-BR" sz="2400" b="1" dirty="0">
                <a:latin typeface="+mj-lt"/>
              </a:rPr>
              <a:t>TED</a:t>
            </a:r>
            <a:r>
              <a:rPr lang="pt-BR" sz="2400" dirty="0">
                <a:latin typeface="+mj-lt"/>
              </a:rPr>
              <a:t> ou </a:t>
            </a:r>
            <a:r>
              <a:rPr lang="pt-BR" sz="2400" b="1" dirty="0">
                <a:latin typeface="+mj-lt"/>
              </a:rPr>
              <a:t>Cheque cruzado nominal;</a:t>
            </a:r>
          </a:p>
          <a:p>
            <a:pPr marL="342900" indent="-342900" algn="just">
              <a:buAutoNum type="arabicPeriod"/>
            </a:pPr>
            <a:r>
              <a:rPr lang="pt-BR" sz="2400" dirty="0">
                <a:latin typeface="+mj-lt"/>
              </a:rPr>
              <a:t>Doações acima de </a:t>
            </a:r>
            <a:r>
              <a:rPr lang="pt-BR" sz="2400" b="1" dirty="0">
                <a:latin typeface="+mj-lt"/>
              </a:rPr>
              <a:t>R$ 1.064,10</a:t>
            </a:r>
            <a:r>
              <a:rPr lang="pt-BR" sz="2400" dirty="0">
                <a:latin typeface="+mj-lt"/>
              </a:rPr>
              <a:t> somente </a:t>
            </a:r>
            <a:r>
              <a:rPr lang="pt-BR" sz="2400" b="1" dirty="0">
                <a:latin typeface="+mj-lt"/>
              </a:rPr>
              <a:t>entre contas do doador e beneficiário;</a:t>
            </a:r>
          </a:p>
          <a:p>
            <a:pPr marL="342900" indent="-342900" algn="just">
              <a:buAutoNum type="arabicPeriod"/>
            </a:pPr>
            <a:r>
              <a:rPr lang="pt-BR" sz="2400" dirty="0">
                <a:latin typeface="+mj-lt"/>
              </a:rPr>
              <a:t>Cuidado com o </a:t>
            </a:r>
            <a:r>
              <a:rPr lang="pt-BR" sz="2400" b="1" dirty="0">
                <a:latin typeface="+mj-lt"/>
              </a:rPr>
              <a:t>fracionamento de doações no mesmo dia pelo mesmo doador</a:t>
            </a:r>
            <a:r>
              <a:rPr lang="pt-BR" sz="2400" dirty="0">
                <a:latin typeface="+mj-lt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522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577FA1-F9E5-6C5D-0E46-372982E3617E}"/>
              </a:ext>
            </a:extLst>
          </p:cNvPr>
          <p:cNvSpPr txBox="1">
            <a:spLocks/>
          </p:cNvSpPr>
          <p:nvPr/>
        </p:nvSpPr>
        <p:spPr>
          <a:xfrm>
            <a:off x="-561341" y="402027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Doações</a:t>
            </a:r>
            <a:br>
              <a:rPr lang="pt-BR" sz="2400" dirty="0"/>
            </a:br>
            <a:r>
              <a:rPr lang="pt-BR" sz="2400" dirty="0"/>
              <a:t>(Art. 21 ao 29)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7274755-CC21-AA7E-2A8B-E57C60579B3C}"/>
              </a:ext>
            </a:extLst>
          </p:cNvPr>
          <p:cNvSpPr txBox="1"/>
          <p:nvPr/>
        </p:nvSpPr>
        <p:spPr>
          <a:xfrm>
            <a:off x="114300" y="5287343"/>
            <a:ext cx="8915400" cy="120032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+mj-lt"/>
              </a:rPr>
              <a:t>Os recursos recebidos em desacordo com estas determinações devem ser </a:t>
            </a:r>
            <a:r>
              <a:rPr lang="pt-BR" sz="2400" b="1" dirty="0">
                <a:latin typeface="+mj-lt"/>
              </a:rPr>
              <a:t>estornados ao doador </a:t>
            </a:r>
            <a:r>
              <a:rPr lang="pt-BR" sz="2400" dirty="0">
                <a:latin typeface="+mj-lt"/>
              </a:rPr>
              <a:t>para a devida regularização. Caso não seja possível, deve ser tratado como </a:t>
            </a:r>
            <a:r>
              <a:rPr lang="pt-BR" sz="2400" b="1" dirty="0">
                <a:latin typeface="+mj-lt"/>
              </a:rPr>
              <a:t>RONI</a:t>
            </a:r>
            <a:r>
              <a:rPr lang="pt-BR" sz="2400" dirty="0">
                <a:latin typeface="+mj-lt"/>
              </a:rPr>
              <a:t>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54D822A8-BFD2-9478-51AF-FE44055198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21" t="12908" r="21801" b="6167"/>
          <a:stretch/>
        </p:blipFill>
        <p:spPr>
          <a:xfrm>
            <a:off x="1463525" y="1411345"/>
            <a:ext cx="5781335" cy="373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259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1BD5E-7612-E10E-0D99-34EFC62D948F}"/>
              </a:ext>
            </a:extLst>
          </p:cNvPr>
          <p:cNvSpPr txBox="1">
            <a:spLocks/>
          </p:cNvSpPr>
          <p:nvPr/>
        </p:nvSpPr>
        <p:spPr>
          <a:xfrm>
            <a:off x="-513215" y="460307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Doações</a:t>
            </a:r>
            <a:br>
              <a:rPr lang="pt-BR" sz="2400" dirty="0"/>
            </a:br>
            <a:r>
              <a:rPr lang="pt-BR" sz="2400" dirty="0"/>
              <a:t>(Art. 21 ao 29)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09D018-9841-942E-B282-EEE8BA799C46}"/>
              </a:ext>
            </a:extLst>
          </p:cNvPr>
          <p:cNvSpPr txBox="1">
            <a:spLocks/>
          </p:cNvSpPr>
          <p:nvPr/>
        </p:nvSpPr>
        <p:spPr>
          <a:xfrm>
            <a:off x="0" y="1224075"/>
            <a:ext cx="8915400" cy="3392375"/>
          </a:xfr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t-BR" sz="2400" b="1" dirty="0">
              <a:latin typeface="+mj-lt"/>
            </a:endParaRPr>
          </a:p>
          <a:p>
            <a:pPr algn="just"/>
            <a:endParaRPr lang="pt-BR" sz="2400" b="1" dirty="0">
              <a:latin typeface="+mj-lt"/>
            </a:endParaRPr>
          </a:p>
          <a:p>
            <a:pPr algn="just"/>
            <a:r>
              <a:rPr lang="pt-BR" sz="2400" b="1" dirty="0">
                <a:latin typeface="+mj-lt"/>
              </a:rPr>
              <a:t>FINANCIAMENTO COLETIVO (CROWDFUNDING/VAQUINHA)</a:t>
            </a:r>
          </a:p>
          <a:p>
            <a:pPr lvl="1" algn="just"/>
            <a:r>
              <a:rPr lang="pt-BR" dirty="0"/>
              <a:t>Escolha de entidade arrecadadora cadastrada pelo TSE;</a:t>
            </a:r>
          </a:p>
          <a:p>
            <a:pPr lvl="1" algn="just"/>
            <a:r>
              <a:rPr lang="pt-BR" dirty="0"/>
              <a:t>Identificação obrigatória dos doadores (Nome, CPF, Valor, forma de pagamento e data);</a:t>
            </a:r>
          </a:p>
          <a:p>
            <a:pPr lvl="1" algn="just"/>
            <a:r>
              <a:rPr lang="pt-BR" dirty="0"/>
              <a:t>Site com identificação dos doadores e respectivos valores, atualizados “on-line”;</a:t>
            </a:r>
          </a:p>
          <a:p>
            <a:pPr lvl="1" algn="just"/>
            <a:r>
              <a:rPr lang="pt-BR" dirty="0"/>
              <a:t>Emissão de recibo (simples) de recebimento da doação (entidade arrecadadora);</a:t>
            </a:r>
          </a:p>
          <a:p>
            <a:pPr lvl="1" algn="just"/>
            <a:r>
              <a:rPr lang="pt-BR" dirty="0"/>
              <a:t>Informação imediata da doação à Justiça Eleitoral e ao candidato (entidade arrecadadora);</a:t>
            </a:r>
          </a:p>
          <a:p>
            <a:pPr lvl="1" algn="just"/>
            <a:r>
              <a:rPr lang="pt-BR" dirty="0"/>
              <a:t>Ampla ciência ao candidatos das taxas administrativas (entidade arrecadadora);</a:t>
            </a:r>
          </a:p>
          <a:p>
            <a:pPr lvl="1" algn="just"/>
            <a:r>
              <a:rPr lang="pt-BR" dirty="0"/>
              <a:t>Observar os limites legais de doações;</a:t>
            </a:r>
          </a:p>
          <a:p>
            <a:pPr algn="just"/>
            <a:endParaRPr lang="pt-BR" sz="2400" b="1" dirty="0"/>
          </a:p>
          <a:p>
            <a:pPr algn="just"/>
            <a:endParaRPr lang="pt-BR" sz="2400" b="1" dirty="0">
              <a:latin typeface="+mj-lt"/>
            </a:endParaRPr>
          </a:p>
          <a:p>
            <a:pPr algn="just"/>
            <a:endParaRPr lang="pt-BR" sz="2400" b="1" dirty="0">
              <a:latin typeface="+mj-lt"/>
            </a:endParaRPr>
          </a:p>
          <a:p>
            <a:pPr algn="just"/>
            <a:endParaRPr lang="pt-BR" sz="2400" b="1" dirty="0">
              <a:latin typeface="+mj-lt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400" dirty="0">
              <a:latin typeface="+mj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815F01E-3512-E1E9-6E7E-AD093A7B2804}"/>
              </a:ext>
            </a:extLst>
          </p:cNvPr>
          <p:cNvSpPr txBox="1"/>
          <p:nvPr/>
        </p:nvSpPr>
        <p:spPr>
          <a:xfrm>
            <a:off x="114300" y="1503612"/>
            <a:ext cx="8915400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+mj-lt"/>
              </a:rPr>
              <a:t>É VEDADA A RECEPÇÃO DE MOEDAS VIRTUAIS COMO DOAÇÃO!!!</a:t>
            </a:r>
          </a:p>
        </p:txBody>
      </p:sp>
    </p:spTree>
    <p:extLst>
      <p:ext uri="{BB962C8B-B14F-4D97-AF65-F5344CB8AC3E}">
        <p14:creationId xmlns:p14="http://schemas.microsoft.com/office/powerpoint/2010/main" val="1535312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4BCB20-7862-E45F-21E5-58B8DE6F57F6}"/>
              </a:ext>
            </a:extLst>
          </p:cNvPr>
          <p:cNvSpPr txBox="1">
            <a:spLocks/>
          </p:cNvSpPr>
          <p:nvPr/>
        </p:nvSpPr>
        <p:spPr>
          <a:xfrm>
            <a:off x="-256542" y="373843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Doações</a:t>
            </a:r>
            <a:br>
              <a:rPr lang="pt-BR" sz="2400" dirty="0"/>
            </a:br>
            <a:r>
              <a:rPr lang="pt-BR" sz="2400" dirty="0"/>
              <a:t>(Art. 21 ao 29)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E8D4CD-51A7-81EE-C0C1-42025F5F59D5}"/>
              </a:ext>
            </a:extLst>
          </p:cNvPr>
          <p:cNvSpPr txBox="1">
            <a:spLocks/>
          </p:cNvSpPr>
          <p:nvPr/>
        </p:nvSpPr>
        <p:spPr>
          <a:xfrm>
            <a:off x="0" y="1503613"/>
            <a:ext cx="8915400" cy="5354387"/>
          </a:xfr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b="1" dirty="0">
                <a:latin typeface="+mj-lt"/>
              </a:rPr>
              <a:t>FINANCIAMENTO COLETIVO (CROWDFUNDING/VAQUINHA) </a:t>
            </a:r>
            <a:r>
              <a:rPr lang="pt-BR" sz="2400" dirty="0">
                <a:latin typeface="+mj-lt"/>
              </a:rPr>
              <a:t>Observância do calendário eleitoral (arrecadação e aplicação de recursos);</a:t>
            </a:r>
          </a:p>
          <a:p>
            <a:pPr marL="717550" lvl="2" algn="just"/>
            <a:r>
              <a:rPr lang="pt-BR" sz="2400" dirty="0">
                <a:latin typeface="+mj-lt"/>
              </a:rPr>
              <a:t>Nesta modalidade de arrecadação é permitido o </a:t>
            </a:r>
            <a:r>
              <a:rPr lang="pt-BR" sz="2400" b="1" dirty="0">
                <a:latin typeface="+mj-lt"/>
              </a:rPr>
              <a:t>inicio em 15 de maio</a:t>
            </a:r>
            <a:r>
              <a:rPr lang="pt-BR" sz="2400" dirty="0">
                <a:latin typeface="+mj-lt"/>
              </a:rPr>
              <a:t> do ano eleitoral;</a:t>
            </a:r>
          </a:p>
          <a:p>
            <a:pPr marL="717550" lvl="2" algn="just"/>
            <a:endParaRPr lang="pt-BR" sz="2400" dirty="0">
              <a:latin typeface="+mj-lt"/>
            </a:endParaRPr>
          </a:p>
          <a:p>
            <a:pPr marL="717550" lvl="2" algn="just"/>
            <a:r>
              <a:rPr lang="pt-BR" sz="2400" dirty="0">
                <a:latin typeface="+mj-lt"/>
              </a:rPr>
              <a:t>Permitida a arrecadação até a data da prestação de contas (caso hajam despesas não pagas);</a:t>
            </a:r>
          </a:p>
          <a:p>
            <a:pPr marL="717550" lvl="2" algn="just"/>
            <a:endParaRPr lang="pt-BR" sz="2400" dirty="0">
              <a:latin typeface="+mj-lt"/>
            </a:endParaRPr>
          </a:p>
          <a:p>
            <a:pPr lvl="1" algn="just"/>
            <a:r>
              <a:rPr lang="pt-BR" dirty="0">
                <a:latin typeface="+mj-lt"/>
              </a:rPr>
              <a:t>Recepção dos recursos em conta bancária (doações para campanha);</a:t>
            </a:r>
          </a:p>
          <a:p>
            <a:pPr marL="457200" lvl="1" indent="0" algn="just">
              <a:buNone/>
            </a:pPr>
            <a:endParaRPr lang="pt-BR" dirty="0">
              <a:latin typeface="+mj-lt"/>
            </a:endParaRPr>
          </a:p>
          <a:p>
            <a:pPr algn="just"/>
            <a:endParaRPr lang="pt-BR" sz="2400" b="1" dirty="0">
              <a:latin typeface="+mj-lt"/>
            </a:endParaRPr>
          </a:p>
          <a:p>
            <a:pPr algn="just"/>
            <a:endParaRPr lang="pt-BR" sz="2400" b="1" dirty="0">
              <a:latin typeface="+mj-lt"/>
            </a:endParaRPr>
          </a:p>
          <a:p>
            <a:pPr algn="just"/>
            <a:endParaRPr lang="pt-BR" sz="2400" b="1" dirty="0">
              <a:latin typeface="+mj-lt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0587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4BCB20-7862-E45F-21E5-58B8DE6F57F6}"/>
              </a:ext>
            </a:extLst>
          </p:cNvPr>
          <p:cNvSpPr txBox="1">
            <a:spLocks/>
          </p:cNvSpPr>
          <p:nvPr/>
        </p:nvSpPr>
        <p:spPr>
          <a:xfrm>
            <a:off x="-256542" y="373843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Doações</a:t>
            </a:r>
            <a:br>
              <a:rPr lang="pt-BR" sz="2400" dirty="0"/>
            </a:br>
            <a:r>
              <a:rPr lang="pt-BR" sz="2400" dirty="0"/>
              <a:t>(Art. 21 ao 29)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E8D4CD-51A7-81EE-C0C1-42025F5F59D5}"/>
              </a:ext>
            </a:extLst>
          </p:cNvPr>
          <p:cNvSpPr txBox="1">
            <a:spLocks/>
          </p:cNvSpPr>
          <p:nvPr/>
        </p:nvSpPr>
        <p:spPr>
          <a:xfrm>
            <a:off x="0" y="1503613"/>
            <a:ext cx="8915400" cy="5354387"/>
          </a:xfr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b="1" dirty="0">
                <a:latin typeface="+mj-lt"/>
              </a:rPr>
              <a:t>FINANCIAMENTO COLETIVO (CROWDFUNDING/VAQUINHA) </a:t>
            </a:r>
            <a:r>
              <a:rPr lang="pt-BR" sz="2400" dirty="0">
                <a:latin typeface="+mj-lt"/>
              </a:rPr>
              <a:t>Observância do calendário eleitoral (arrecadação e aplicação de recursos);</a:t>
            </a:r>
          </a:p>
          <a:p>
            <a:pPr lvl="1" algn="just"/>
            <a:endParaRPr lang="pt-BR" dirty="0">
              <a:latin typeface="+mj-lt"/>
            </a:endParaRPr>
          </a:p>
          <a:p>
            <a:pPr lvl="1" algn="just"/>
            <a:r>
              <a:rPr lang="pt-BR" dirty="0">
                <a:latin typeface="+mj-lt"/>
              </a:rPr>
              <a:t>Observância das regras de propaganda eleitoral pela internet;</a:t>
            </a:r>
          </a:p>
          <a:p>
            <a:pPr lvl="1" algn="just"/>
            <a:endParaRPr lang="pt-BR" dirty="0">
              <a:latin typeface="+mj-lt"/>
            </a:endParaRPr>
          </a:p>
          <a:p>
            <a:pPr lvl="1" algn="just"/>
            <a:r>
              <a:rPr lang="pt-BR" dirty="0">
                <a:latin typeface="+mj-lt"/>
              </a:rPr>
              <a:t>Se não atendido os pré-requisitos, a entidade deverá devolver os recursos arrecadados aos respectivos doadores na forma do contrato firmado com o pré-candidato;</a:t>
            </a:r>
          </a:p>
          <a:p>
            <a:pPr lvl="1" algn="just"/>
            <a:endParaRPr lang="pt-BR" dirty="0">
              <a:latin typeface="+mj-lt"/>
            </a:endParaRPr>
          </a:p>
          <a:p>
            <a:pPr algn="just"/>
            <a:endParaRPr lang="pt-BR" sz="2400" b="1" dirty="0">
              <a:latin typeface="+mj-lt"/>
            </a:endParaRPr>
          </a:p>
          <a:p>
            <a:pPr algn="just"/>
            <a:endParaRPr lang="pt-BR" sz="2400" b="1" dirty="0">
              <a:latin typeface="+mj-lt"/>
            </a:endParaRPr>
          </a:p>
          <a:p>
            <a:pPr algn="just"/>
            <a:endParaRPr lang="pt-BR" sz="2400" b="1" dirty="0">
              <a:latin typeface="+mj-lt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7777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565E08-6839-B8A5-A03F-A9B3FCA31F89}"/>
              </a:ext>
            </a:extLst>
          </p:cNvPr>
          <p:cNvSpPr txBox="1">
            <a:spLocks/>
          </p:cNvSpPr>
          <p:nvPr/>
        </p:nvSpPr>
        <p:spPr>
          <a:xfrm>
            <a:off x="-689678" y="460307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700" dirty="0"/>
              <a:t>ARRECADAÇÃO: Doações</a:t>
            </a:r>
            <a:br>
              <a:rPr lang="pt-BR" sz="2700" dirty="0"/>
            </a:br>
            <a:r>
              <a:rPr lang="pt-BR" sz="2700" dirty="0"/>
              <a:t>(Art. 21 ao 29)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A07A4F-81A2-304F-A14C-F50BB7654DE9}"/>
              </a:ext>
            </a:extLst>
          </p:cNvPr>
          <p:cNvSpPr txBox="1">
            <a:spLocks/>
          </p:cNvSpPr>
          <p:nvPr/>
        </p:nvSpPr>
        <p:spPr>
          <a:xfrm>
            <a:off x="114300" y="1732812"/>
            <a:ext cx="8915400" cy="3392375"/>
          </a:xfr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b="1" dirty="0">
                <a:latin typeface="+mj-lt"/>
              </a:rPr>
              <a:t>FINANCIAMENTO COLETIVO (CROWDFUNDING/VAQUINHA) - continuação</a:t>
            </a:r>
          </a:p>
          <a:p>
            <a:pPr lvl="1" algn="just"/>
            <a:r>
              <a:rPr lang="pt-BR" dirty="0">
                <a:latin typeface="+mj-lt"/>
              </a:rPr>
              <a:t>A entidade arrecadadora deverá encaminhar ao candidato identificação completa do doador mesmo que por cartão de crédito;</a:t>
            </a:r>
          </a:p>
          <a:p>
            <a:pPr lvl="1" algn="just"/>
            <a:endParaRPr lang="pt-BR" dirty="0">
              <a:latin typeface="+mj-lt"/>
            </a:endParaRPr>
          </a:p>
          <a:p>
            <a:pPr lvl="1" algn="just"/>
            <a:r>
              <a:rPr lang="pt-BR" dirty="0">
                <a:latin typeface="+mj-lt"/>
              </a:rPr>
              <a:t>As doações recebidas por financiamento coletivo devem ser lançadas pelo valor bruto, devendo as taxas serem lançadas como despesas financeiras de campanha;</a:t>
            </a:r>
          </a:p>
          <a:p>
            <a:pPr lvl="1" algn="just"/>
            <a:endParaRPr lang="pt-BR" dirty="0">
              <a:latin typeface="+mj-lt"/>
            </a:endParaRPr>
          </a:p>
          <a:p>
            <a:pPr lvl="1" algn="just"/>
            <a:r>
              <a:rPr lang="pt-BR" dirty="0">
                <a:latin typeface="+mj-lt"/>
              </a:rPr>
              <a:t>Todas as doações por meio do financiamento coletivo devem ser devidamente identificadas (CPF) de forma individualizada;</a:t>
            </a:r>
          </a:p>
          <a:p>
            <a:pPr algn="just"/>
            <a:endParaRPr lang="pt-BR" sz="2400" b="1" dirty="0">
              <a:latin typeface="+mj-lt"/>
            </a:endParaRPr>
          </a:p>
          <a:p>
            <a:pPr algn="just"/>
            <a:endParaRPr lang="pt-BR" sz="2400" b="1" dirty="0">
              <a:latin typeface="+mj-lt"/>
            </a:endParaRPr>
          </a:p>
          <a:p>
            <a:pPr algn="just"/>
            <a:endParaRPr lang="pt-BR" sz="2400" b="1" dirty="0">
              <a:latin typeface="+mj-lt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6378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C3405-DFC2-DC32-F670-C677B3895EFB}"/>
              </a:ext>
            </a:extLst>
          </p:cNvPr>
          <p:cNvSpPr txBox="1">
            <a:spLocks/>
          </p:cNvSpPr>
          <p:nvPr/>
        </p:nvSpPr>
        <p:spPr>
          <a:xfrm>
            <a:off x="-673636" y="465182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Doações</a:t>
            </a:r>
            <a:br>
              <a:rPr lang="pt-BR" sz="2400" dirty="0"/>
            </a:br>
            <a:r>
              <a:rPr lang="pt-BR" sz="2400" dirty="0"/>
              <a:t>(Art. 21 ao 29)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AEA071-08E6-9A3D-AF79-FC81AC81602A}"/>
              </a:ext>
            </a:extLst>
          </p:cNvPr>
          <p:cNvSpPr txBox="1">
            <a:spLocks/>
          </p:cNvSpPr>
          <p:nvPr/>
        </p:nvSpPr>
        <p:spPr>
          <a:xfrm>
            <a:off x="0" y="1732812"/>
            <a:ext cx="8915400" cy="3392375"/>
          </a:xfr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b="1" dirty="0">
                <a:latin typeface="+mj-lt"/>
              </a:rPr>
              <a:t> DOAÇÕES ESTIMÁVEIS: (limite de R$40mil – apenas PF)</a:t>
            </a:r>
          </a:p>
          <a:p>
            <a:pPr lvl="1" algn="just"/>
            <a:r>
              <a:rPr lang="pt-BR" dirty="0">
                <a:latin typeface="+mj-lt"/>
              </a:rPr>
              <a:t>Bens e serviços devem constituir produto do seu próprio serviço (de suas atividades econômicas) e integrar seu patrimônio;</a:t>
            </a:r>
          </a:p>
          <a:p>
            <a:pPr lvl="1" algn="just"/>
            <a:r>
              <a:rPr lang="pt-BR" dirty="0">
                <a:latin typeface="+mj-lt"/>
              </a:rPr>
              <a:t>Bens próprios do candidato só podem ser utilizados na campanha quando demonstrado que já integravam seu patrimônio antes do registro de candidatura;</a:t>
            </a:r>
          </a:p>
          <a:p>
            <a:pPr lvl="1" algn="just"/>
            <a:r>
              <a:rPr lang="pt-BR" dirty="0">
                <a:latin typeface="+mj-lt"/>
              </a:rPr>
              <a:t>Partidos e candidatos (PJ) podem doar entre si bens e serviços que não constituam produto do serviço ou de seu patrimônio;</a:t>
            </a:r>
          </a:p>
          <a:p>
            <a:pPr lvl="1" algn="just"/>
            <a:r>
              <a:rPr lang="pt-BR" dirty="0">
                <a:latin typeface="+mj-lt"/>
              </a:rPr>
              <a:t>Partidos não podem doar bens ou serviços que sejam destinados à manutenção da estrutura do partido político durante a campanha eleitoral;</a:t>
            </a:r>
          </a:p>
          <a:p>
            <a:pPr lvl="1" algn="just"/>
            <a:r>
              <a:rPr lang="pt-BR" u="sng" dirty="0">
                <a:latin typeface="+mj-lt"/>
              </a:rPr>
              <a:t>Serviços contábeis e jurídicos não constituem doação estimável;</a:t>
            </a:r>
          </a:p>
          <a:p>
            <a:pPr algn="just"/>
            <a:endParaRPr lang="pt-BR" sz="2400" b="1" dirty="0">
              <a:latin typeface="+mj-lt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85536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6F0837-8751-B59F-891C-62835D84B95F}"/>
              </a:ext>
            </a:extLst>
          </p:cNvPr>
          <p:cNvSpPr txBox="1">
            <a:spLocks/>
          </p:cNvSpPr>
          <p:nvPr/>
        </p:nvSpPr>
        <p:spPr>
          <a:xfrm>
            <a:off x="-748126" y="460307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Doações</a:t>
            </a:r>
            <a:br>
              <a:rPr lang="pt-BR" sz="2400" dirty="0"/>
            </a:br>
            <a:r>
              <a:rPr lang="pt-BR" sz="2400" dirty="0"/>
              <a:t>(Art. 21 ao 29)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1DFC09-7A6D-9411-6311-ACF12619284F}"/>
              </a:ext>
            </a:extLst>
          </p:cNvPr>
          <p:cNvSpPr txBox="1">
            <a:spLocks/>
          </p:cNvSpPr>
          <p:nvPr/>
        </p:nvSpPr>
        <p:spPr>
          <a:xfrm>
            <a:off x="0" y="1732812"/>
            <a:ext cx="8915400" cy="3392375"/>
          </a:xfr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b="1" dirty="0">
                <a:latin typeface="+mj-lt"/>
              </a:rPr>
              <a:t> DOAÇÕES PELA INTERNET (art.26):</a:t>
            </a:r>
          </a:p>
          <a:p>
            <a:pPr lvl="1" algn="just"/>
            <a:r>
              <a:rPr lang="pt-BR" dirty="0">
                <a:latin typeface="+mj-lt"/>
              </a:rPr>
              <a:t>Identificação do doador (Nome e CPF);</a:t>
            </a:r>
          </a:p>
          <a:p>
            <a:pPr lvl="1" algn="just"/>
            <a:r>
              <a:rPr lang="pt-BR" dirty="0">
                <a:latin typeface="+mj-lt"/>
              </a:rPr>
              <a:t>Emissão de Recibo Eleitoral individualizado (dispensada a assinatura do doador);</a:t>
            </a:r>
          </a:p>
          <a:p>
            <a:pPr lvl="1" algn="just"/>
            <a:r>
              <a:rPr lang="pt-BR" dirty="0">
                <a:latin typeface="+mj-lt"/>
              </a:rPr>
              <a:t>Utilização de terminal de captura das doações (cartão de crédito e débito), vedado o parcelamento e pelo titular do cartão;</a:t>
            </a:r>
          </a:p>
          <a:p>
            <a:pPr algn="just"/>
            <a:endParaRPr lang="pt-BR" sz="2400" b="1" dirty="0">
              <a:latin typeface="+mj-lt"/>
            </a:endParaRPr>
          </a:p>
          <a:p>
            <a:pPr marL="0" indent="0" algn="just">
              <a:buNone/>
            </a:pPr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4553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6F0837-8751-B59F-891C-62835D84B95F}"/>
              </a:ext>
            </a:extLst>
          </p:cNvPr>
          <p:cNvSpPr txBox="1">
            <a:spLocks/>
          </p:cNvSpPr>
          <p:nvPr/>
        </p:nvSpPr>
        <p:spPr>
          <a:xfrm>
            <a:off x="-748126" y="460307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Doações</a:t>
            </a:r>
            <a:br>
              <a:rPr lang="pt-BR" sz="2400" dirty="0"/>
            </a:br>
            <a:r>
              <a:rPr lang="pt-BR" sz="2400" dirty="0"/>
              <a:t>(Art. 21 ao 29)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1DFC09-7A6D-9411-6311-ACF12619284F}"/>
              </a:ext>
            </a:extLst>
          </p:cNvPr>
          <p:cNvSpPr txBox="1">
            <a:spLocks/>
          </p:cNvSpPr>
          <p:nvPr/>
        </p:nvSpPr>
        <p:spPr>
          <a:xfrm>
            <a:off x="-16863" y="2068425"/>
            <a:ext cx="8915400" cy="3392375"/>
          </a:xfr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b="1" dirty="0">
                <a:latin typeface="+mj-lt"/>
              </a:rPr>
              <a:t> LIMITES DE DOAÇÕES (art. 27):</a:t>
            </a:r>
          </a:p>
          <a:p>
            <a:pPr lvl="1" algn="just"/>
            <a:r>
              <a:rPr lang="pt-BR" dirty="0">
                <a:latin typeface="+mj-lt"/>
              </a:rPr>
              <a:t>PF financeiro (10% dos rendimentos brutos auferidos no ano calendário anterior);</a:t>
            </a:r>
          </a:p>
          <a:p>
            <a:pPr lvl="1" algn="just"/>
            <a:r>
              <a:rPr lang="pt-BR" dirty="0">
                <a:latin typeface="+mj-lt"/>
              </a:rPr>
              <a:t>PF estimável (R$ 40mil);</a:t>
            </a:r>
          </a:p>
          <a:p>
            <a:pPr lvl="1" algn="just"/>
            <a:r>
              <a:rPr lang="pt-BR" dirty="0">
                <a:latin typeface="+mj-lt"/>
              </a:rPr>
              <a:t>Próprios (10% do limite de gastos definidos pelo TSE – financeiro e estimável);</a:t>
            </a:r>
          </a:p>
          <a:p>
            <a:pPr lvl="1" algn="just"/>
            <a:r>
              <a:rPr lang="pt-BR" dirty="0">
                <a:latin typeface="+mj-lt"/>
              </a:rPr>
              <a:t>PF dispensado de DIRPF (limite de isenção do IRPF);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C70B86D-7A23-DA1A-5C7F-43CE1D3979AB}"/>
              </a:ext>
            </a:extLst>
          </p:cNvPr>
          <p:cNvSpPr txBox="1"/>
          <p:nvPr/>
        </p:nvSpPr>
        <p:spPr>
          <a:xfrm>
            <a:off x="4440837" y="5460800"/>
            <a:ext cx="4586990" cy="83099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+mj-lt"/>
              </a:rPr>
              <a:t>Multa de 100% + Abuso do poder econômico.</a:t>
            </a:r>
          </a:p>
        </p:txBody>
      </p:sp>
    </p:spTree>
    <p:extLst>
      <p:ext uri="{BB962C8B-B14F-4D97-AF65-F5344CB8AC3E}">
        <p14:creationId xmlns:p14="http://schemas.microsoft.com/office/powerpoint/2010/main" val="27038816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7BE571-54D5-0801-6EE2-8900AAAD5FF3}"/>
              </a:ext>
            </a:extLst>
          </p:cNvPr>
          <p:cNvSpPr txBox="1">
            <a:spLocks/>
          </p:cNvSpPr>
          <p:nvPr/>
        </p:nvSpPr>
        <p:spPr>
          <a:xfrm>
            <a:off x="-705721" y="346293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700" dirty="0"/>
              <a:t>ARRECADAÇÃO: Comercialização de bens/</a:t>
            </a:r>
          </a:p>
          <a:p>
            <a:pPr algn="ctr"/>
            <a:r>
              <a:rPr lang="pt-BR" sz="2700" dirty="0"/>
              <a:t>serviços ou realização de eventos (Art. 30)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5B5C71-0CC5-04E1-7778-31DC93A234C3}"/>
              </a:ext>
            </a:extLst>
          </p:cNvPr>
          <p:cNvSpPr txBox="1">
            <a:spLocks/>
          </p:cNvSpPr>
          <p:nvPr/>
        </p:nvSpPr>
        <p:spPr>
          <a:xfrm>
            <a:off x="112427" y="1391318"/>
            <a:ext cx="8915400" cy="3392375"/>
          </a:xfr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b="1" dirty="0">
                <a:latin typeface="+mj-lt"/>
              </a:rPr>
              <a:t> Partido e/ou Candidato, deverá:</a:t>
            </a:r>
          </a:p>
          <a:p>
            <a:pPr lvl="1" algn="just"/>
            <a:r>
              <a:rPr lang="pt-BR" dirty="0">
                <a:latin typeface="+mj-lt"/>
              </a:rPr>
              <a:t>Comunicar a Justiça Eleitoral com prazo de 05 dias úteis de antecedência;</a:t>
            </a:r>
          </a:p>
          <a:p>
            <a:pPr lvl="1" algn="just"/>
            <a:r>
              <a:rPr lang="pt-BR" dirty="0">
                <a:latin typeface="+mj-lt"/>
              </a:rPr>
              <a:t>Comprovar receitas e despesas do evento;</a:t>
            </a:r>
          </a:p>
          <a:p>
            <a:pPr lvl="1" algn="just"/>
            <a:r>
              <a:rPr lang="pt-BR" dirty="0">
                <a:latin typeface="+mj-lt"/>
              </a:rPr>
              <a:t>Transitar receita em contas especifica de campanha antes da quitação de despesas;</a:t>
            </a:r>
          </a:p>
          <a:p>
            <a:pPr lvl="1" algn="just"/>
            <a:r>
              <a:rPr lang="pt-BR" dirty="0">
                <a:latin typeface="+mj-lt"/>
              </a:rPr>
              <a:t>Fazer constar no recibo de doação os limites legais de arrecadação de recursos e multa.</a:t>
            </a:r>
          </a:p>
          <a:p>
            <a:pPr lvl="1" algn="just"/>
            <a:endParaRPr lang="pt-BR" dirty="0">
              <a:latin typeface="+mj-lt"/>
            </a:endParaRPr>
          </a:p>
          <a:p>
            <a:pPr marL="136922" lvl="1" indent="-136922" algn="just"/>
            <a:r>
              <a:rPr lang="pt-BR" b="1" dirty="0">
                <a:latin typeface="+mj-lt"/>
              </a:rPr>
              <a:t>Justiça Eleitoral, poderá:</a:t>
            </a:r>
          </a:p>
          <a:p>
            <a:pPr lvl="2" algn="just"/>
            <a:r>
              <a:rPr lang="pt-BR" sz="2400" dirty="0">
                <a:latin typeface="+mj-lt"/>
              </a:rPr>
              <a:t>Determinar fiscalização no dia do evento ou a posteriori;</a:t>
            </a:r>
          </a:p>
          <a:p>
            <a:pPr lvl="2" algn="just"/>
            <a:endParaRPr lang="pt-BR" sz="2400" dirty="0">
              <a:latin typeface="+mj-lt"/>
            </a:endParaRPr>
          </a:p>
          <a:p>
            <a:pPr lvl="1" algn="just"/>
            <a:endParaRPr lang="pt-BR" dirty="0">
              <a:latin typeface="+mj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C40E527-570F-F097-416F-489D59A5C0FC}"/>
              </a:ext>
            </a:extLst>
          </p:cNvPr>
          <p:cNvSpPr txBox="1"/>
          <p:nvPr/>
        </p:nvSpPr>
        <p:spPr>
          <a:xfrm>
            <a:off x="4440837" y="5680710"/>
            <a:ext cx="4586990" cy="83099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+mj-lt"/>
              </a:rPr>
              <a:t>Multa de 100% + Abuso do poder econômico.</a:t>
            </a:r>
          </a:p>
        </p:txBody>
      </p:sp>
    </p:spTree>
    <p:extLst>
      <p:ext uri="{BB962C8B-B14F-4D97-AF65-F5344CB8AC3E}">
        <p14:creationId xmlns:p14="http://schemas.microsoft.com/office/powerpoint/2010/main" val="2430684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59E60F35-C9F9-C92F-8BB8-76C94C6EDE32}"/>
              </a:ext>
            </a:extLst>
          </p:cNvPr>
          <p:cNvSpPr txBox="1">
            <a:spLocks/>
          </p:cNvSpPr>
          <p:nvPr/>
        </p:nvSpPr>
        <p:spPr>
          <a:xfrm>
            <a:off x="-756138" y="393027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origem dos recursos</a:t>
            </a:r>
            <a:br>
              <a:rPr lang="pt-BR" sz="2400" dirty="0"/>
            </a:br>
            <a:r>
              <a:rPr lang="pt-BR" sz="2400" dirty="0"/>
              <a:t>(Art. 15 e 16)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D412781E-89D0-AB8E-078C-25DFCBF31FE4}"/>
              </a:ext>
            </a:extLst>
          </p:cNvPr>
          <p:cNvSpPr txBox="1">
            <a:spLocks/>
          </p:cNvSpPr>
          <p:nvPr/>
        </p:nvSpPr>
        <p:spPr>
          <a:xfrm>
            <a:off x="228600" y="1369354"/>
            <a:ext cx="8915400" cy="3303873"/>
          </a:xfr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>
                <a:latin typeface="+mj-lt"/>
              </a:rPr>
              <a:t> Recursos próprios, inclusive empréstimos (10% limite de gastos TSE);</a:t>
            </a:r>
          </a:p>
          <a:p>
            <a:pPr algn="just"/>
            <a:r>
              <a:rPr lang="pt-BR" sz="2400" dirty="0">
                <a:latin typeface="+mj-lt"/>
              </a:rPr>
              <a:t> Recursos de Pessoa física (10% do </a:t>
            </a:r>
            <a:r>
              <a:rPr lang="pt-BR" sz="2400" dirty="0" err="1">
                <a:latin typeface="+mj-lt"/>
              </a:rPr>
              <a:t>rendim</a:t>
            </a:r>
            <a:r>
              <a:rPr lang="pt-BR" sz="2400" dirty="0">
                <a:latin typeface="+mj-lt"/>
              </a:rPr>
              <a:t>. auferido no ano anterior);</a:t>
            </a:r>
          </a:p>
          <a:p>
            <a:pPr algn="just"/>
            <a:r>
              <a:rPr lang="pt-BR" sz="2400" dirty="0">
                <a:latin typeface="+mj-lt"/>
              </a:rPr>
              <a:t> Comercialização de bens/serviços ou realização de eventos;</a:t>
            </a:r>
          </a:p>
          <a:p>
            <a:pPr algn="just"/>
            <a:r>
              <a:rPr lang="pt-BR" sz="2400" dirty="0">
                <a:latin typeface="+mj-lt"/>
              </a:rPr>
              <a:t> Recursos de Partidos e outros candidatos;</a:t>
            </a:r>
          </a:p>
          <a:p>
            <a:pPr algn="just"/>
            <a:r>
              <a:rPr lang="pt-BR" sz="2400" dirty="0">
                <a:latin typeface="+mj-lt"/>
              </a:rPr>
              <a:t> Recursos próprios do Partido (FP, FEFC, PF, contribuição de filiados, comercialização de bens e serviços, realização de eventos para arrecadação e locação de bens próprios);</a:t>
            </a:r>
          </a:p>
          <a:p>
            <a:pPr algn="just"/>
            <a:r>
              <a:rPr lang="pt-BR" sz="2400" dirty="0">
                <a:latin typeface="+mj-lt"/>
              </a:rPr>
              <a:t> Aplicações financeiras;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29B4DFF-DC15-2513-5177-A4422A9C4575}"/>
              </a:ext>
            </a:extLst>
          </p:cNvPr>
          <p:cNvSpPr txBox="1"/>
          <p:nvPr/>
        </p:nvSpPr>
        <p:spPr>
          <a:xfrm>
            <a:off x="114300" y="5264644"/>
            <a:ext cx="8915400" cy="120032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+mj-lt"/>
              </a:rPr>
              <a:t>CUIDADO!!!</a:t>
            </a:r>
          </a:p>
          <a:p>
            <a:pPr algn="ctr"/>
            <a:r>
              <a:rPr lang="pt-BR" sz="2400" dirty="0">
                <a:latin typeface="+mj-lt"/>
              </a:rPr>
              <a:t>RECURSOS DE PESSOA JURÍDICA É CONSIDERADA FONTE VEDADA</a:t>
            </a:r>
          </a:p>
          <a:p>
            <a:pPr algn="ctr"/>
            <a:r>
              <a:rPr lang="pt-BR" sz="2400" dirty="0">
                <a:latin typeface="+mj-lt"/>
              </a:rPr>
              <a:t>(mesmo que recebido em exercícios anteriores)</a:t>
            </a:r>
          </a:p>
        </p:txBody>
      </p:sp>
    </p:spTree>
    <p:extLst>
      <p:ext uri="{BB962C8B-B14F-4D97-AF65-F5344CB8AC3E}">
        <p14:creationId xmlns:p14="http://schemas.microsoft.com/office/powerpoint/2010/main" val="2449249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ED7AC-11B5-E5BF-BCF9-A2781D4788D8}"/>
              </a:ext>
            </a:extLst>
          </p:cNvPr>
          <p:cNvSpPr txBox="1">
            <a:spLocks/>
          </p:cNvSpPr>
          <p:nvPr/>
        </p:nvSpPr>
        <p:spPr>
          <a:xfrm>
            <a:off x="-737805" y="438012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Fontes vedadas </a:t>
            </a:r>
            <a:br>
              <a:rPr lang="pt-BR" sz="2400" dirty="0"/>
            </a:br>
            <a:r>
              <a:rPr lang="pt-BR" sz="2400" dirty="0"/>
              <a:t>(Art. 31)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5DBEA7-C7FB-F2FE-4D31-9B21F3527CCC}"/>
              </a:ext>
            </a:extLst>
          </p:cNvPr>
          <p:cNvSpPr txBox="1">
            <a:spLocks/>
          </p:cNvSpPr>
          <p:nvPr/>
        </p:nvSpPr>
        <p:spPr>
          <a:xfrm>
            <a:off x="114300" y="1732812"/>
            <a:ext cx="8915400" cy="3392375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b="1" dirty="0">
                <a:latin typeface="+mj-lt"/>
              </a:rPr>
              <a:t> Partido e Candidato é vedado receber recurso de qualquer natureza proveniente de:</a:t>
            </a:r>
          </a:p>
          <a:p>
            <a:pPr lvl="1" algn="just"/>
            <a:r>
              <a:rPr lang="pt-BR" dirty="0">
                <a:latin typeface="+mj-lt"/>
              </a:rPr>
              <a:t>I - pessoas jurídicas (exceto outros candidatos e partidos); </a:t>
            </a:r>
          </a:p>
          <a:p>
            <a:pPr lvl="1" algn="just"/>
            <a:r>
              <a:rPr lang="pt-BR" dirty="0">
                <a:latin typeface="+mj-lt"/>
              </a:rPr>
              <a:t>II - origem estrangeira (independente de nacionalidade, mas da procedência do recurso); </a:t>
            </a:r>
          </a:p>
          <a:p>
            <a:pPr lvl="1" algn="just"/>
            <a:r>
              <a:rPr lang="pt-BR" dirty="0">
                <a:latin typeface="+mj-lt"/>
              </a:rPr>
              <a:t>III - pessoa física permissionária de serviço público (exceto recursos próprios).</a:t>
            </a:r>
          </a:p>
          <a:p>
            <a:pPr lvl="1" algn="just"/>
            <a:endParaRPr lang="pt-BR" dirty="0">
              <a:latin typeface="+mj-lt"/>
            </a:endParaRPr>
          </a:p>
          <a:p>
            <a:pPr lvl="1" algn="just"/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06421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ED7AC-11B5-E5BF-BCF9-A2781D4788D8}"/>
              </a:ext>
            </a:extLst>
          </p:cNvPr>
          <p:cNvSpPr txBox="1">
            <a:spLocks/>
          </p:cNvSpPr>
          <p:nvPr/>
        </p:nvSpPr>
        <p:spPr>
          <a:xfrm>
            <a:off x="-737805" y="438012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Fontes vedadas </a:t>
            </a:r>
            <a:br>
              <a:rPr lang="pt-BR" sz="2400" dirty="0"/>
            </a:br>
            <a:r>
              <a:rPr lang="pt-BR" sz="2400" dirty="0"/>
              <a:t>(Art. 31)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4D20354-1617-77E5-B76D-6C6A863EAD1C}"/>
              </a:ext>
            </a:extLst>
          </p:cNvPr>
          <p:cNvSpPr txBox="1"/>
          <p:nvPr/>
        </p:nvSpPr>
        <p:spPr>
          <a:xfrm>
            <a:off x="304502" y="2281370"/>
            <a:ext cx="4586990" cy="156966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+mj-lt"/>
              </a:rPr>
              <a:t>Deve ser imediatamente devolvido ao doador e, na impossibilidade de devolução, deve ser recolhido ao Tesouro Nacional (GRU)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DCCD1F2-2A01-D437-8070-84C2C8BB1007}"/>
              </a:ext>
            </a:extLst>
          </p:cNvPr>
          <p:cNvSpPr txBox="1"/>
          <p:nvPr/>
        </p:nvSpPr>
        <p:spPr>
          <a:xfrm>
            <a:off x="4189491" y="4086560"/>
            <a:ext cx="4586990" cy="193899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+mj-lt"/>
              </a:rPr>
              <a:t>Quando constatado que o candidato/partido se beneficiou, ainda que temporariamente, dos recursos as contas podem ser desaprovadas.</a:t>
            </a:r>
          </a:p>
        </p:txBody>
      </p:sp>
    </p:spTree>
    <p:extLst>
      <p:ext uri="{BB962C8B-B14F-4D97-AF65-F5344CB8AC3E}">
        <p14:creationId xmlns:p14="http://schemas.microsoft.com/office/powerpoint/2010/main" val="1490549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96C1C1-CE08-FAE3-0972-937551893E40}"/>
              </a:ext>
            </a:extLst>
          </p:cNvPr>
          <p:cNvSpPr txBox="1">
            <a:spLocks/>
          </p:cNvSpPr>
          <p:nvPr/>
        </p:nvSpPr>
        <p:spPr>
          <a:xfrm>
            <a:off x="-641552" y="345002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RONI</a:t>
            </a:r>
            <a:br>
              <a:rPr lang="pt-BR" sz="2400" dirty="0"/>
            </a:br>
            <a:r>
              <a:rPr lang="pt-BR" sz="2400" dirty="0"/>
              <a:t>(Art. 32)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222BF6-E23B-AF9D-EFE1-DE9BA6A00E5E}"/>
              </a:ext>
            </a:extLst>
          </p:cNvPr>
          <p:cNvSpPr txBox="1">
            <a:spLocks/>
          </p:cNvSpPr>
          <p:nvPr/>
        </p:nvSpPr>
        <p:spPr>
          <a:xfrm>
            <a:off x="114300" y="1409647"/>
            <a:ext cx="8915400" cy="3392375"/>
          </a:xfr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b="1" dirty="0">
                <a:latin typeface="+mj-lt"/>
              </a:rPr>
              <a:t> Recursos de Origem Não Identificadas (RONI) </a:t>
            </a:r>
            <a:r>
              <a:rPr lang="pt-BR" sz="2400" dirty="0">
                <a:latin typeface="+mj-lt"/>
              </a:rPr>
              <a:t> não podem ser utilizados por partidos/candidatos e devem ser transferidos ao Tesouro Nacional por meio de GRU, sendo elas:</a:t>
            </a:r>
          </a:p>
          <a:p>
            <a:pPr lvl="1" algn="just"/>
            <a:r>
              <a:rPr lang="pt-BR" dirty="0">
                <a:latin typeface="+mj-lt"/>
              </a:rPr>
              <a:t>a falta ou a identificação incorreta do doador; </a:t>
            </a:r>
          </a:p>
          <a:p>
            <a:pPr lvl="1" algn="just"/>
            <a:r>
              <a:rPr lang="pt-BR" dirty="0">
                <a:latin typeface="+mj-lt"/>
              </a:rPr>
              <a:t>a falta de identificação do doador originário; </a:t>
            </a:r>
          </a:p>
          <a:p>
            <a:pPr lvl="1" algn="just"/>
            <a:r>
              <a:rPr lang="pt-BR" dirty="0">
                <a:latin typeface="+mj-lt"/>
              </a:rPr>
              <a:t>CPF ou CNPJ inválidos;</a:t>
            </a:r>
          </a:p>
          <a:p>
            <a:pPr lvl="1" algn="just"/>
            <a:r>
              <a:rPr lang="pt-BR" dirty="0">
                <a:latin typeface="+mj-lt"/>
              </a:rPr>
              <a:t>infrações ao art. 21, § 1º (R$ 1.064,10 – TED ou CH) quando impossibilitada a devolução ao doador; </a:t>
            </a:r>
          </a:p>
          <a:p>
            <a:pPr lvl="1" algn="just"/>
            <a:r>
              <a:rPr lang="pt-BR" dirty="0">
                <a:latin typeface="+mj-lt"/>
              </a:rPr>
              <a:t>ausência de identificação do CPF ou CNPJ no extrato; </a:t>
            </a:r>
          </a:p>
          <a:p>
            <a:pPr lvl="1" algn="just"/>
            <a:r>
              <a:rPr lang="pt-BR" dirty="0">
                <a:latin typeface="+mj-lt"/>
              </a:rPr>
              <a:t>os recursos financeiros que não provenham das contas específicas (FP, FEFC e doações); </a:t>
            </a:r>
          </a:p>
          <a:p>
            <a:pPr lvl="1" algn="just"/>
            <a:r>
              <a:rPr lang="pt-BR" dirty="0">
                <a:latin typeface="+mj-lt"/>
              </a:rPr>
              <a:t>doações recebidas de PF com situação cadastral na RFB que impossibilite a real identificação;</a:t>
            </a:r>
          </a:p>
          <a:p>
            <a:pPr lvl="1" algn="just"/>
            <a:r>
              <a:rPr lang="pt-BR" dirty="0">
                <a:latin typeface="+mj-lt"/>
              </a:rPr>
              <a:t>recursos para quitação de empréstimo cuja origem não seja identificada.</a:t>
            </a:r>
          </a:p>
          <a:p>
            <a:pPr lvl="1" algn="just"/>
            <a:endParaRPr lang="pt-BR" dirty="0">
              <a:latin typeface="+mj-lt"/>
            </a:endParaRPr>
          </a:p>
          <a:p>
            <a:pPr lvl="1" algn="just"/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20850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96C1C1-CE08-FAE3-0972-937551893E40}"/>
              </a:ext>
            </a:extLst>
          </p:cNvPr>
          <p:cNvSpPr txBox="1">
            <a:spLocks/>
          </p:cNvSpPr>
          <p:nvPr/>
        </p:nvSpPr>
        <p:spPr>
          <a:xfrm>
            <a:off x="-641552" y="345002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RONI</a:t>
            </a:r>
            <a:br>
              <a:rPr lang="pt-BR" sz="2400" dirty="0"/>
            </a:br>
            <a:r>
              <a:rPr lang="pt-BR" sz="2400" dirty="0"/>
              <a:t>(Art. 32)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8437602-F4B1-6F2D-6159-BF495D59A81E}"/>
              </a:ext>
            </a:extLst>
          </p:cNvPr>
          <p:cNvSpPr txBox="1"/>
          <p:nvPr/>
        </p:nvSpPr>
        <p:spPr>
          <a:xfrm>
            <a:off x="638236" y="2262398"/>
            <a:ext cx="3226633" cy="83099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+mj-lt"/>
              </a:rPr>
              <a:t>RONI deve ser devolvido ou recolhido por GRU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84DFA8A-15CA-5CE1-5800-6AC80CA10C70}"/>
              </a:ext>
            </a:extLst>
          </p:cNvPr>
          <p:cNvSpPr txBox="1"/>
          <p:nvPr/>
        </p:nvSpPr>
        <p:spPr>
          <a:xfrm>
            <a:off x="3216773" y="3657184"/>
            <a:ext cx="4586990" cy="193899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+mj-lt"/>
              </a:rPr>
              <a:t>Quando constatado que o candidato/partido se beneficiou, ainda que temporariamente, dos recursos as contas podem ser desaprovadas.</a:t>
            </a:r>
          </a:p>
        </p:txBody>
      </p:sp>
    </p:spTree>
    <p:extLst>
      <p:ext uri="{BB962C8B-B14F-4D97-AF65-F5344CB8AC3E}">
        <p14:creationId xmlns:p14="http://schemas.microsoft.com/office/powerpoint/2010/main" val="23657916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3234C5-930E-4DEC-5215-8B62CF8D2E67}"/>
              </a:ext>
            </a:extLst>
          </p:cNvPr>
          <p:cNvSpPr txBox="1">
            <a:spLocks/>
          </p:cNvSpPr>
          <p:nvPr/>
        </p:nvSpPr>
        <p:spPr>
          <a:xfrm>
            <a:off x="-705720" y="323111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Datas limites para arrecadação </a:t>
            </a:r>
          </a:p>
          <a:p>
            <a:pPr algn="ctr"/>
            <a:r>
              <a:rPr lang="pt-BR" sz="2400" dirty="0"/>
              <a:t>e aplicação de recursos (Art. 33 e 34)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2B535D9-B82D-CCA6-0658-F909E4E7B5F4}"/>
              </a:ext>
            </a:extLst>
          </p:cNvPr>
          <p:cNvSpPr txBox="1">
            <a:spLocks/>
          </p:cNvSpPr>
          <p:nvPr/>
        </p:nvSpPr>
        <p:spPr>
          <a:xfrm>
            <a:off x="0" y="1732812"/>
            <a:ext cx="8915400" cy="3392375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b="1" dirty="0">
                <a:latin typeface="+mj-lt"/>
              </a:rPr>
              <a:t> Prazo: </a:t>
            </a:r>
            <a:r>
              <a:rPr lang="pt-BR" sz="2400" dirty="0">
                <a:latin typeface="+mj-lt"/>
              </a:rPr>
              <a:t>dia da eleição (02/10/2022).</a:t>
            </a:r>
          </a:p>
          <a:p>
            <a:pPr algn="just"/>
            <a:r>
              <a:rPr lang="pt-BR" sz="2400" b="1" dirty="0">
                <a:latin typeface="+mj-lt"/>
              </a:rPr>
              <a:t> Exceção: </a:t>
            </a:r>
            <a:r>
              <a:rPr lang="pt-BR" sz="2400" dirty="0">
                <a:latin typeface="+mj-lt"/>
              </a:rPr>
              <a:t>dia da prestação de contas (01/</a:t>
            </a:r>
            <a:r>
              <a:rPr lang="pt-BR" sz="2400" dirty="0" err="1">
                <a:latin typeface="+mj-lt"/>
              </a:rPr>
              <a:t>nov</a:t>
            </a:r>
            <a:r>
              <a:rPr lang="pt-BR" sz="2400" dirty="0">
                <a:latin typeface="+mj-lt"/>
              </a:rPr>
              <a:t> ou 19/</a:t>
            </a:r>
            <a:r>
              <a:rPr lang="pt-BR" sz="2400" dirty="0" err="1">
                <a:latin typeface="+mj-lt"/>
              </a:rPr>
              <a:t>nov</a:t>
            </a:r>
            <a:r>
              <a:rPr lang="pt-BR" sz="2400" dirty="0">
                <a:latin typeface="+mj-lt"/>
              </a:rPr>
              <a:t>) para pagar obrigações assumidas.</a:t>
            </a:r>
          </a:p>
          <a:p>
            <a:pPr algn="just"/>
            <a:endParaRPr lang="pt-BR" sz="2400" dirty="0">
              <a:latin typeface="+mj-lt"/>
            </a:endParaRPr>
          </a:p>
          <a:p>
            <a:pPr lvl="1" algn="just"/>
            <a:endParaRPr lang="pt-BR" dirty="0">
              <a:latin typeface="+mj-lt"/>
            </a:endParaRPr>
          </a:p>
          <a:p>
            <a:pPr lvl="1" algn="just"/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90723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3234C5-930E-4DEC-5215-8B62CF8D2E67}"/>
              </a:ext>
            </a:extLst>
          </p:cNvPr>
          <p:cNvSpPr txBox="1">
            <a:spLocks/>
          </p:cNvSpPr>
          <p:nvPr/>
        </p:nvSpPr>
        <p:spPr>
          <a:xfrm>
            <a:off x="-705720" y="323111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Datas limites para arrecadação </a:t>
            </a:r>
          </a:p>
          <a:p>
            <a:pPr algn="ctr"/>
            <a:r>
              <a:rPr lang="pt-BR" sz="2400" dirty="0"/>
              <a:t>e aplicação de recursos (Art. 33 e 34)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B0FC8F4-1946-369E-C65F-BF58F962612C}"/>
              </a:ext>
            </a:extLst>
          </p:cNvPr>
          <p:cNvSpPr txBox="1"/>
          <p:nvPr/>
        </p:nvSpPr>
        <p:spPr>
          <a:xfrm>
            <a:off x="168639" y="1648877"/>
            <a:ext cx="8802975" cy="34163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+mj-lt"/>
              </a:rPr>
              <a:t>Partido Nacional pode assumir dívidas?</a:t>
            </a:r>
          </a:p>
          <a:p>
            <a:pPr algn="just"/>
            <a:r>
              <a:rPr lang="pt-BR" sz="2400" b="1" dirty="0">
                <a:latin typeface="+mj-lt"/>
              </a:rPr>
              <a:t>I - acordo expressamente formalizado, no qual deverão constar a origem e o valor da obrigação assumida, os dados e a anuência do credor; </a:t>
            </a:r>
          </a:p>
          <a:p>
            <a:pPr algn="just"/>
            <a:r>
              <a:rPr lang="pt-BR" sz="2400" b="1" dirty="0">
                <a:latin typeface="+mj-lt"/>
              </a:rPr>
              <a:t>II - cronograma de pagamento e quitação que não ultrapasse o prazo fixado para a prestação de contas da eleição subsequente para o mesmo cargo; </a:t>
            </a:r>
          </a:p>
          <a:p>
            <a:pPr algn="just"/>
            <a:r>
              <a:rPr lang="pt-BR" sz="2400" b="1" dirty="0">
                <a:latin typeface="+mj-lt"/>
              </a:rPr>
              <a:t>III - indicação da fonte dos recursos que serão utilizados para a quitação do débito assumido.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A5194AA-4105-528A-3B5B-20041712FB01}"/>
              </a:ext>
            </a:extLst>
          </p:cNvPr>
          <p:cNvSpPr txBox="1"/>
          <p:nvPr/>
        </p:nvSpPr>
        <p:spPr>
          <a:xfrm>
            <a:off x="168638" y="5768816"/>
            <a:ext cx="8802975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+mj-lt"/>
              </a:rPr>
              <a:t>NÃO ENSEJA EM REPROVAÇÃO DE CONTAS</a:t>
            </a:r>
          </a:p>
        </p:txBody>
      </p:sp>
      <p:sp>
        <p:nvSpPr>
          <p:cNvPr id="6" name="Seta: para Baixo 5">
            <a:extLst>
              <a:ext uri="{FF2B5EF4-FFF2-40B4-BE49-F238E27FC236}">
                <a16:creationId xmlns:a16="http://schemas.microsoft.com/office/drawing/2014/main" id="{37034151-C2B2-15A9-5316-8AA0842BCCE7}"/>
              </a:ext>
            </a:extLst>
          </p:cNvPr>
          <p:cNvSpPr/>
          <p:nvPr/>
        </p:nvSpPr>
        <p:spPr>
          <a:xfrm>
            <a:off x="4193498" y="5225882"/>
            <a:ext cx="753256" cy="382249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2400"/>
          </a:p>
        </p:txBody>
      </p:sp>
    </p:spTree>
    <p:extLst>
      <p:ext uri="{BB962C8B-B14F-4D97-AF65-F5344CB8AC3E}">
        <p14:creationId xmlns:p14="http://schemas.microsoft.com/office/powerpoint/2010/main" val="129751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4">
            <a:extLst>
              <a:ext uri="{FF2B5EF4-FFF2-40B4-BE49-F238E27FC236}">
                <a16:creationId xmlns:a16="http://schemas.microsoft.com/office/drawing/2014/main" id="{7EE0EC9C-0CB7-4A38-88DE-EB5277CC9CF1}"/>
              </a:ext>
            </a:extLst>
          </p:cNvPr>
          <p:cNvSpPr txBox="1"/>
          <p:nvPr/>
        </p:nvSpPr>
        <p:spPr>
          <a:xfrm>
            <a:off x="4184237" y="2890391"/>
            <a:ext cx="49597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2B408D"/>
                </a:solidFill>
                <a:latin typeface="Calibri" pitchFamily="34" charset="0"/>
              </a:rPr>
              <a:t>OBRIGADO!!!</a:t>
            </a:r>
            <a:endParaRPr lang="pt-BR" sz="3200" dirty="0">
              <a:solidFill>
                <a:srgbClr val="2B408D"/>
              </a:solidFill>
            </a:endParaRPr>
          </a:p>
        </p:txBody>
      </p:sp>
      <p:sp>
        <p:nvSpPr>
          <p:cNvPr id="3" name="CaixaDeTexto 5">
            <a:extLst>
              <a:ext uri="{FF2B5EF4-FFF2-40B4-BE49-F238E27FC236}">
                <a16:creationId xmlns:a16="http://schemas.microsoft.com/office/drawing/2014/main" id="{EF561118-8C88-4695-AD06-08BECA9253C9}"/>
              </a:ext>
            </a:extLst>
          </p:cNvPr>
          <p:cNvSpPr txBox="1"/>
          <p:nvPr/>
        </p:nvSpPr>
        <p:spPr>
          <a:xfrm>
            <a:off x="4414511" y="4775485"/>
            <a:ext cx="45461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b="1" dirty="0">
                <a:latin typeface="Calibri" pitchFamily="34" charset="0"/>
              </a:rPr>
              <a:t>GUILHERME GUIMARÃES</a:t>
            </a:r>
          </a:p>
        </p:txBody>
      </p:sp>
    </p:spTree>
    <p:extLst>
      <p:ext uri="{BB962C8B-B14F-4D97-AF65-F5344CB8AC3E}">
        <p14:creationId xmlns:p14="http://schemas.microsoft.com/office/powerpoint/2010/main" val="3776443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A05ADF41-B29B-5356-6D31-20949BEE6F94}"/>
              </a:ext>
            </a:extLst>
          </p:cNvPr>
          <p:cNvSpPr txBox="1">
            <a:spLocks/>
          </p:cNvSpPr>
          <p:nvPr/>
        </p:nvSpPr>
        <p:spPr>
          <a:xfrm>
            <a:off x="-703499" y="346525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origem dos recursos</a:t>
            </a:r>
            <a:br>
              <a:rPr lang="pt-BR" sz="2400" dirty="0"/>
            </a:br>
            <a:r>
              <a:rPr lang="pt-BR" sz="2400" dirty="0"/>
              <a:t>(Art. 15 e 16)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85A22E4D-143F-319D-214F-7493399D8290}"/>
              </a:ext>
            </a:extLst>
          </p:cNvPr>
          <p:cNvSpPr txBox="1">
            <a:spLocks/>
          </p:cNvSpPr>
          <p:nvPr/>
        </p:nvSpPr>
        <p:spPr>
          <a:xfrm>
            <a:off x="228600" y="1242745"/>
            <a:ext cx="8915400" cy="3303873"/>
          </a:xfr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b="1" dirty="0">
                <a:latin typeface="+mj-lt"/>
              </a:rPr>
              <a:t>RECURSOS PRÓPRIOS – EMPRÉSTIMO:</a:t>
            </a:r>
          </a:p>
          <a:p>
            <a:pPr lvl="1" algn="just"/>
            <a:r>
              <a:rPr lang="pt-BR" dirty="0">
                <a:latin typeface="+mj-lt"/>
              </a:rPr>
              <a:t>Contratação por meio de instituição financeira (BACEN);</a:t>
            </a:r>
          </a:p>
          <a:p>
            <a:pPr lvl="1" algn="just"/>
            <a:r>
              <a:rPr lang="pt-BR" dirty="0">
                <a:latin typeface="+mj-lt"/>
              </a:rPr>
              <a:t>Empréstimo </a:t>
            </a:r>
            <a:r>
              <a:rPr lang="pt-BR" b="1" dirty="0">
                <a:solidFill>
                  <a:srgbClr val="00B050"/>
                </a:solidFill>
                <a:latin typeface="+mj-lt"/>
              </a:rPr>
              <a:t>deve</a:t>
            </a:r>
            <a:r>
              <a:rPr lang="pt-BR" dirty="0">
                <a:latin typeface="+mj-lt"/>
              </a:rPr>
              <a:t> estar caucionado por bens integrantes do patrimônio no registro de candidatura;</a:t>
            </a:r>
          </a:p>
          <a:p>
            <a:pPr lvl="1" algn="just"/>
            <a:r>
              <a:rPr lang="pt-BR" b="1" dirty="0">
                <a:solidFill>
                  <a:srgbClr val="00B050"/>
                </a:solidFill>
                <a:latin typeface="+mj-lt"/>
              </a:rPr>
              <a:t>Deve</a:t>
            </a:r>
            <a:r>
              <a:rPr lang="pt-BR" dirty="0">
                <a:latin typeface="+mj-lt"/>
              </a:rPr>
              <a:t> comprovar a realização do empréstimo por meio idôneo;</a:t>
            </a:r>
          </a:p>
          <a:p>
            <a:pPr lvl="1" algn="just"/>
            <a:r>
              <a:rPr lang="pt-BR" dirty="0">
                <a:latin typeface="+mj-lt"/>
              </a:rPr>
              <a:t>Candidato </a:t>
            </a:r>
            <a:r>
              <a:rPr lang="pt-BR" b="1" dirty="0">
                <a:solidFill>
                  <a:srgbClr val="00B050"/>
                </a:solidFill>
                <a:latin typeface="+mj-lt"/>
              </a:rPr>
              <a:t>deve</a:t>
            </a:r>
            <a:r>
              <a:rPr lang="pt-BR" dirty="0">
                <a:latin typeface="+mj-lt"/>
              </a:rPr>
              <a:t> comprovar a integral quitação em relação aos recursos aplicados na campanha;</a:t>
            </a:r>
          </a:p>
          <a:p>
            <a:pPr lvl="1" algn="just"/>
            <a:r>
              <a:rPr lang="pt-BR" b="1" dirty="0">
                <a:solidFill>
                  <a:srgbClr val="FF0000"/>
                </a:solidFill>
                <a:latin typeface="+mj-lt"/>
              </a:rPr>
              <a:t>Não deve</a:t>
            </a:r>
            <a:r>
              <a:rPr lang="pt-BR" dirty="0">
                <a:latin typeface="+mj-lt"/>
              </a:rPr>
              <a:t> ultrapassar a capacidade de pagamento decorrente de sua atividade econômica;</a:t>
            </a:r>
          </a:p>
          <a:p>
            <a:pPr lvl="1" algn="just"/>
            <a:endParaRPr lang="pt-BR" dirty="0">
              <a:latin typeface="+mj-lt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76C6E17-447F-83E8-E22A-744765F20D4B}"/>
              </a:ext>
            </a:extLst>
          </p:cNvPr>
          <p:cNvSpPr txBox="1"/>
          <p:nvPr/>
        </p:nvSpPr>
        <p:spPr>
          <a:xfrm>
            <a:off x="114300" y="5034147"/>
            <a:ext cx="8915400" cy="147732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+mj-lt"/>
              </a:rPr>
              <a:t>QUITAÇÃO DO EMPRÉTIMO</a:t>
            </a:r>
          </a:p>
          <a:p>
            <a:pPr algn="ctr"/>
            <a:r>
              <a:rPr lang="pt-BR" sz="2200" dirty="0">
                <a:latin typeface="+mj-lt"/>
              </a:rPr>
              <a:t>§ 2º , Art. 16. “A autoridade judicial pode determinar que o candidato ou o partido político identifique a origem dos recursos utilizados para a quitação, sob pena de serem os recursos considerados de origem não identificada.”</a:t>
            </a:r>
          </a:p>
        </p:txBody>
      </p:sp>
    </p:spTree>
    <p:extLst>
      <p:ext uri="{BB962C8B-B14F-4D97-AF65-F5344CB8AC3E}">
        <p14:creationId xmlns:p14="http://schemas.microsoft.com/office/powerpoint/2010/main" val="2530834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F63AA5-913F-8D9B-63D2-1F42052B34F7}"/>
              </a:ext>
            </a:extLst>
          </p:cNvPr>
          <p:cNvSpPr txBox="1">
            <a:spLocks/>
          </p:cNvSpPr>
          <p:nvPr/>
        </p:nvSpPr>
        <p:spPr>
          <a:xfrm>
            <a:off x="-759770" y="409742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FEFC</a:t>
            </a:r>
            <a:br>
              <a:rPr lang="pt-BR" sz="2400" dirty="0"/>
            </a:br>
            <a:r>
              <a:rPr lang="pt-BR" sz="2400" dirty="0"/>
              <a:t>(Art. 17, Res. 23.607/19 e Res. 23.664/21)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1B6D86-E890-A651-870E-1896759D3DF8}"/>
              </a:ext>
            </a:extLst>
          </p:cNvPr>
          <p:cNvSpPr txBox="1">
            <a:spLocks/>
          </p:cNvSpPr>
          <p:nvPr/>
        </p:nvSpPr>
        <p:spPr>
          <a:xfrm>
            <a:off x="112427" y="1495963"/>
            <a:ext cx="8915400" cy="3303873"/>
          </a:xfr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b="1" dirty="0">
                <a:latin typeface="+mj-lt"/>
              </a:rPr>
              <a:t>DISTRIBUIÇÃO DO FEFC (parcela única ao diretório nacional):</a:t>
            </a:r>
          </a:p>
          <a:p>
            <a:pPr lvl="1" algn="just"/>
            <a:r>
              <a:rPr lang="pt-BR" dirty="0">
                <a:latin typeface="+mj-lt"/>
              </a:rPr>
              <a:t>2% Divididos igualmente entre todos os partidos;</a:t>
            </a:r>
          </a:p>
          <a:p>
            <a:pPr lvl="1" algn="just"/>
            <a:r>
              <a:rPr lang="pt-BR" dirty="0">
                <a:latin typeface="+mj-lt"/>
              </a:rPr>
              <a:t>35% Divididos entre partidos com pelo menos um representante Deputado, na proporção dos votos obtidos;</a:t>
            </a:r>
          </a:p>
          <a:p>
            <a:pPr lvl="1" algn="just"/>
            <a:r>
              <a:rPr lang="pt-BR" dirty="0">
                <a:latin typeface="+mj-lt"/>
              </a:rPr>
              <a:t>48% Divididos entre partidos, na proporção do numero de representantes Deputados;</a:t>
            </a:r>
          </a:p>
          <a:p>
            <a:pPr lvl="1" algn="just"/>
            <a:r>
              <a:rPr lang="pt-BR" dirty="0">
                <a:latin typeface="+mj-lt"/>
              </a:rPr>
              <a:t>15% Divididos entre partidos, na proporção do numero de representantes Senadores;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BB23F64-4A66-F34E-19DF-FB5FE896A02B}"/>
              </a:ext>
            </a:extLst>
          </p:cNvPr>
          <p:cNvSpPr txBox="1"/>
          <p:nvPr/>
        </p:nvSpPr>
        <p:spPr>
          <a:xfrm>
            <a:off x="112427" y="5264243"/>
            <a:ext cx="8915400" cy="120032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+mj-lt"/>
              </a:rPr>
              <a:t>Os votos dados a </a:t>
            </a:r>
            <a:r>
              <a:rPr lang="pt-BR" sz="2400" dirty="0">
                <a:solidFill>
                  <a:srgbClr val="FF0000"/>
                </a:solidFill>
                <a:latin typeface="+mj-lt"/>
              </a:rPr>
              <a:t>candidatas ou a candidatos negros </a:t>
            </a:r>
            <a:r>
              <a:rPr lang="pt-BR" sz="2400" dirty="0">
                <a:latin typeface="+mj-lt"/>
              </a:rPr>
              <a:t>para a Câmara dos Deputados nas eleições realizadas de 2022 a 2030 serão contados em dobro (uma única vez).</a:t>
            </a:r>
          </a:p>
        </p:txBody>
      </p:sp>
    </p:spTree>
    <p:extLst>
      <p:ext uri="{BB962C8B-B14F-4D97-AF65-F5344CB8AC3E}">
        <p14:creationId xmlns:p14="http://schemas.microsoft.com/office/powerpoint/2010/main" val="525287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E60A31-A744-860C-E7D4-BC1D1EDC3A4E}"/>
              </a:ext>
            </a:extLst>
          </p:cNvPr>
          <p:cNvSpPr txBox="1">
            <a:spLocks/>
          </p:cNvSpPr>
          <p:nvPr/>
        </p:nvSpPr>
        <p:spPr>
          <a:xfrm>
            <a:off x="-703500" y="519355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FEFC</a:t>
            </a:r>
            <a:br>
              <a:rPr lang="pt-BR" sz="2400" dirty="0"/>
            </a:br>
            <a:r>
              <a:rPr lang="pt-BR" sz="2400" dirty="0"/>
              <a:t>(Art. 17, Res. 23.607/19 e Res. 23.664/21)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C6DF95-7F18-E403-C5F3-E6517DA9EEF7}"/>
              </a:ext>
            </a:extLst>
          </p:cNvPr>
          <p:cNvSpPr txBox="1">
            <a:spLocks/>
          </p:cNvSpPr>
          <p:nvPr/>
        </p:nvSpPr>
        <p:spPr>
          <a:xfrm>
            <a:off x="112427" y="1618303"/>
            <a:ext cx="8915400" cy="3894716"/>
          </a:xfr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15479" algn="just"/>
            <a:r>
              <a:rPr lang="pt-BR" b="1" dirty="0">
                <a:latin typeface="+mj-lt"/>
              </a:rPr>
              <a:t> DISTRIBUIÇÃO INTRAPARTIDÁRIA DO FEFC/FP</a:t>
            </a:r>
          </a:p>
          <a:p>
            <a:pPr marL="137160" lvl="2" indent="15479" algn="just"/>
            <a:r>
              <a:rPr lang="pt-BR" sz="2400" dirty="0">
                <a:latin typeface="+mj-lt"/>
              </a:rPr>
              <a:t> Definição a ser realizada pelo partido nacional (aprovada pela maioria absoluta) com ampla publicidade, bem como, direcionada à presidência do TSE (ata da reunião, comprovante de divulgação e indicativo de conta bancária específica);</a:t>
            </a:r>
          </a:p>
          <a:p>
            <a:pPr marL="137160" lvl="2" indent="15479" algn="just"/>
            <a:r>
              <a:rPr lang="pt-BR" sz="2400" dirty="0">
                <a:latin typeface="+mj-lt"/>
              </a:rPr>
              <a:t> Na proporção de candidaturas femininas, no mínimo de 30%;</a:t>
            </a:r>
          </a:p>
          <a:p>
            <a:pPr marL="137160" lvl="2" indent="15479" algn="just"/>
            <a:r>
              <a:rPr lang="pt-BR" sz="2400" dirty="0">
                <a:latin typeface="+mj-lt"/>
              </a:rPr>
              <a:t> Proporção de candidaturas de pessoas negras:</a:t>
            </a:r>
          </a:p>
          <a:p>
            <a:pPr marL="365125" lvl="3" indent="14288" algn="just"/>
            <a:r>
              <a:rPr lang="pt-BR" sz="2400" dirty="0">
                <a:latin typeface="+mj-lt"/>
              </a:rPr>
              <a:t> mulheres negras e não negras do gênero feminino do partido;</a:t>
            </a:r>
          </a:p>
          <a:p>
            <a:pPr marL="365125" lvl="3" indent="14288" algn="just"/>
            <a:r>
              <a:rPr lang="pt-BR" sz="2400" dirty="0">
                <a:latin typeface="+mj-lt"/>
              </a:rPr>
              <a:t> homens negros e não negros do gênero masculino do partido</a:t>
            </a:r>
          </a:p>
          <a:p>
            <a:pPr marL="137160" lvl="2" indent="15479" algn="just"/>
            <a:endParaRPr lang="pt-BR" sz="2400" dirty="0">
              <a:latin typeface="+mj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BAF4BA0-18E9-B55F-3629-436930FE6F8E}"/>
              </a:ext>
            </a:extLst>
          </p:cNvPr>
          <p:cNvSpPr txBox="1"/>
          <p:nvPr/>
        </p:nvSpPr>
        <p:spPr>
          <a:xfrm>
            <a:off x="112427" y="5513019"/>
            <a:ext cx="8915400" cy="120032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+mj-lt"/>
              </a:rPr>
              <a:t>Os percentuais de candidaturas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femininas e de pessoas negras</a:t>
            </a:r>
            <a:r>
              <a:rPr lang="pt-BR" sz="2400" b="1" dirty="0">
                <a:latin typeface="+mj-lt"/>
              </a:rPr>
              <a:t> </a:t>
            </a:r>
            <a:r>
              <a:rPr lang="pt-BR" sz="2400" dirty="0">
                <a:latin typeface="+mj-lt"/>
              </a:rPr>
              <a:t>será obtido pela razão dessas candidaturas em relação ao total de candidaturas do partido em </a:t>
            </a:r>
            <a:r>
              <a:rPr lang="pt-BR" sz="2400" u="sng" dirty="0">
                <a:latin typeface="+mj-lt"/>
              </a:rPr>
              <a:t>âmbito nacional</a:t>
            </a:r>
            <a:r>
              <a:rPr lang="pt-BR" sz="2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9195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E60A31-A744-860C-E7D4-BC1D1EDC3A4E}"/>
              </a:ext>
            </a:extLst>
          </p:cNvPr>
          <p:cNvSpPr txBox="1">
            <a:spLocks/>
          </p:cNvSpPr>
          <p:nvPr/>
        </p:nvSpPr>
        <p:spPr>
          <a:xfrm>
            <a:off x="-703500" y="519355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FEFC</a:t>
            </a:r>
            <a:br>
              <a:rPr lang="pt-BR" sz="2400" dirty="0"/>
            </a:br>
            <a:r>
              <a:rPr lang="pt-BR" sz="2400" dirty="0"/>
              <a:t>(Art. 17, Res. 23.607/19 e Res. 23.664/21)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C6DF95-7F18-E403-C5F3-E6517DA9EEF7}"/>
              </a:ext>
            </a:extLst>
          </p:cNvPr>
          <p:cNvSpPr txBox="1">
            <a:spLocks/>
          </p:cNvSpPr>
          <p:nvPr/>
        </p:nvSpPr>
        <p:spPr>
          <a:xfrm>
            <a:off x="112427" y="1618302"/>
            <a:ext cx="8915400" cy="5239697"/>
          </a:xfr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15479" algn="just"/>
            <a:r>
              <a:rPr lang="pt-BR" b="1" dirty="0">
                <a:latin typeface="+mj-lt"/>
              </a:rPr>
              <a:t> EXEMPLO DISTRIBUIÇÃO INTRAPARTIDÁRIA DO FEFC</a:t>
            </a:r>
          </a:p>
          <a:p>
            <a:pPr marL="0" lvl="1" indent="15479" algn="just"/>
            <a:endParaRPr lang="pt-BR" b="1" dirty="0">
              <a:latin typeface="+mj-lt"/>
            </a:endParaRPr>
          </a:p>
          <a:p>
            <a:pPr marL="0" lvl="1" indent="15479" algn="just"/>
            <a:endParaRPr lang="pt-BR" b="1" dirty="0">
              <a:latin typeface="+mj-lt"/>
            </a:endParaRPr>
          </a:p>
          <a:p>
            <a:pPr marL="0" lvl="1" indent="15479" algn="just"/>
            <a:endParaRPr lang="pt-BR" b="1" dirty="0">
              <a:latin typeface="+mj-lt"/>
            </a:endParaRPr>
          </a:p>
          <a:p>
            <a:pPr marL="0" lvl="1" indent="15479" algn="just"/>
            <a:endParaRPr lang="pt-BR" b="1" dirty="0">
              <a:latin typeface="+mj-lt"/>
            </a:endParaRPr>
          </a:p>
          <a:p>
            <a:pPr marL="0" lvl="1" indent="15479" algn="just"/>
            <a:endParaRPr lang="pt-BR" b="1" dirty="0">
              <a:latin typeface="+mj-lt"/>
            </a:endParaRPr>
          </a:p>
          <a:p>
            <a:pPr marL="0" lvl="1" indent="15479" algn="just"/>
            <a:endParaRPr lang="pt-BR" b="1" dirty="0">
              <a:latin typeface="+mj-lt"/>
            </a:endParaRPr>
          </a:p>
          <a:p>
            <a:pPr marL="0" lvl="1" indent="15479" algn="just"/>
            <a:endParaRPr lang="pt-BR" b="1" dirty="0">
              <a:latin typeface="+mj-lt"/>
            </a:endParaRPr>
          </a:p>
          <a:p>
            <a:pPr marL="0" lvl="1" indent="15479" algn="just"/>
            <a:endParaRPr lang="pt-BR" b="1" dirty="0">
              <a:latin typeface="+mj-lt"/>
            </a:endParaRPr>
          </a:p>
          <a:p>
            <a:pPr marL="0" lvl="1" indent="15479" algn="just"/>
            <a:endParaRPr lang="pt-BR" b="1" dirty="0">
              <a:latin typeface="+mj-lt"/>
            </a:endParaRPr>
          </a:p>
          <a:p>
            <a:pPr marL="0" lvl="1" indent="15479" algn="just"/>
            <a:endParaRPr lang="pt-BR" b="1" dirty="0">
              <a:latin typeface="+mj-lt"/>
            </a:endParaRPr>
          </a:p>
          <a:p>
            <a:pPr marL="0" lvl="1" indent="15479" algn="just"/>
            <a:endParaRPr lang="pt-BR" b="1" dirty="0">
              <a:latin typeface="+mj-lt"/>
            </a:endParaRPr>
          </a:p>
          <a:p>
            <a:pPr marL="0" lvl="1" indent="15479" algn="just"/>
            <a:endParaRPr lang="pt-BR" b="1" dirty="0">
              <a:latin typeface="+mj-lt"/>
            </a:endParaRPr>
          </a:p>
          <a:p>
            <a:pPr marL="137160" lvl="2" indent="15479" algn="just"/>
            <a:endParaRPr lang="pt-BR" sz="2400" dirty="0">
              <a:latin typeface="+mj-lt"/>
            </a:endParaRPr>
          </a:p>
        </p:txBody>
      </p:sp>
      <p:pic>
        <p:nvPicPr>
          <p:cNvPr id="7" name="Imagem 6" descr="Diagrama&#10;&#10;Descrição gerada automaticamente">
            <a:extLst>
              <a:ext uri="{FF2B5EF4-FFF2-40B4-BE49-F238E27FC236}">
                <a16:creationId xmlns:a16="http://schemas.microsoft.com/office/drawing/2014/main" id="{9308895D-4E0F-DEC7-467D-F6AE1751D53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8350"/>
            <a:ext cx="9144000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425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F56308-3B66-8E8B-2F5D-6E38CEF3D46A}"/>
              </a:ext>
            </a:extLst>
          </p:cNvPr>
          <p:cNvSpPr txBox="1">
            <a:spLocks/>
          </p:cNvSpPr>
          <p:nvPr/>
        </p:nvSpPr>
        <p:spPr>
          <a:xfrm>
            <a:off x="-858244" y="275620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FEFC</a:t>
            </a:r>
            <a:br>
              <a:rPr lang="pt-BR" sz="2400" dirty="0"/>
            </a:br>
            <a:r>
              <a:rPr lang="pt-BR" sz="2400" dirty="0"/>
              <a:t>(Art. 17, Res. 23.665/21 e Res.23.664/21)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0F249C7-A999-D7B0-3F4F-C3D37642F25A}"/>
              </a:ext>
            </a:extLst>
          </p:cNvPr>
          <p:cNvSpPr txBox="1"/>
          <p:nvPr/>
        </p:nvSpPr>
        <p:spPr>
          <a:xfrm>
            <a:off x="112427" y="2501416"/>
            <a:ext cx="8915400" cy="76944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latin typeface="+mj-lt"/>
              </a:rPr>
              <a:t>O PARTIDO DEVE REALIZAR </a:t>
            </a:r>
            <a:r>
              <a:rPr lang="pt-BR" sz="2200" b="1" dirty="0">
                <a:solidFill>
                  <a:srgbClr val="FF0000"/>
                </a:solidFill>
                <a:latin typeface="+mj-lt"/>
              </a:rPr>
              <a:t>RECUSA FORMAL </a:t>
            </a:r>
            <a:r>
              <a:rPr lang="pt-BR" sz="2200" b="1" dirty="0">
                <a:latin typeface="+mj-lt"/>
              </a:rPr>
              <a:t>DOS RECURSOS PROVENIENTES DO FEFC.</a:t>
            </a:r>
            <a:endParaRPr lang="pt-BR" sz="2200" dirty="0">
              <a:latin typeface="+mj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E67372C-45BA-5332-61D4-2A5F33E586AB}"/>
              </a:ext>
            </a:extLst>
          </p:cNvPr>
          <p:cNvSpPr txBox="1"/>
          <p:nvPr/>
        </p:nvSpPr>
        <p:spPr>
          <a:xfrm>
            <a:off x="112427" y="4124009"/>
            <a:ext cx="8915400" cy="110799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latin typeface="+mj-lt"/>
              </a:rPr>
              <a:t>CASO NÃO SEJAM APRESENTADOS OS CRITÉRIOS DE DISTRIBUIÇÃO DO FEFC E DEMAIS DOCUMENTOS EXIGIDOS, O SALDO DOS RECURSOS DO FEFC SERÁ DEVOLVIDO À UNIÃO POR MEIO DE GRU (GUIA DE RECOLHIMENTO DA UNIÃO).</a:t>
            </a:r>
            <a:endParaRPr lang="pt-BR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605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F56308-3B66-8E8B-2F5D-6E38CEF3D46A}"/>
              </a:ext>
            </a:extLst>
          </p:cNvPr>
          <p:cNvSpPr txBox="1">
            <a:spLocks/>
          </p:cNvSpPr>
          <p:nvPr/>
        </p:nvSpPr>
        <p:spPr>
          <a:xfrm>
            <a:off x="-858244" y="275620"/>
            <a:ext cx="7543800" cy="76376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FEFC</a:t>
            </a:r>
            <a:br>
              <a:rPr lang="pt-BR" sz="2400" dirty="0"/>
            </a:br>
            <a:r>
              <a:rPr lang="pt-BR" sz="2400" dirty="0"/>
              <a:t>(Art. 17, Res. 23.665/21 e Res.23.664/21)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894E9A-726C-25FA-5C7E-BD3A1D07BB78}"/>
              </a:ext>
            </a:extLst>
          </p:cNvPr>
          <p:cNvSpPr txBox="1">
            <a:spLocks/>
          </p:cNvSpPr>
          <p:nvPr/>
        </p:nvSpPr>
        <p:spPr>
          <a:xfrm>
            <a:off x="228600" y="1732812"/>
            <a:ext cx="8915400" cy="3392375"/>
          </a:xfr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200" b="1" dirty="0">
                <a:latin typeface="+mj-lt"/>
              </a:rPr>
              <a:t>DISTRIBUIÇÃO AOS CANDIDATOS:</a:t>
            </a:r>
          </a:p>
          <a:p>
            <a:pPr lvl="1" algn="just"/>
            <a:r>
              <a:rPr lang="pt-BR" sz="2200" dirty="0">
                <a:latin typeface="+mj-lt"/>
              </a:rPr>
              <a:t>Candidato deve requerer formalmente o interesse em receber os recursos do FEFC;</a:t>
            </a:r>
          </a:p>
          <a:p>
            <a:pPr lvl="1" algn="just"/>
            <a:r>
              <a:rPr lang="pt-BR" sz="2200" dirty="0">
                <a:latin typeface="+mj-lt"/>
              </a:rPr>
              <a:t>Inexistindo candidatura própria ou coligação na circunscrição é vedada o repasse do FEFC;</a:t>
            </a:r>
          </a:p>
          <a:p>
            <a:pPr lvl="1" algn="just"/>
            <a:r>
              <a:rPr lang="pt-BR" sz="2200" dirty="0">
                <a:latin typeface="+mj-lt"/>
              </a:rPr>
              <a:t>É vedado, ainda, o repasse de recursos de FEFC à candidatos ou partidos não coligados;</a:t>
            </a:r>
          </a:p>
          <a:p>
            <a:pPr lvl="1" algn="just"/>
            <a:r>
              <a:rPr lang="pt-BR" sz="2200" dirty="0">
                <a:latin typeface="+mj-lt"/>
              </a:rPr>
              <a:t>Sobra financeira de FEFC deve ser devolvida à união por meio de GRU.</a:t>
            </a:r>
          </a:p>
          <a:p>
            <a:pPr lvl="1" algn="just"/>
            <a:endParaRPr lang="pt-BR" sz="2200" dirty="0">
              <a:latin typeface="+mj-lt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4A9D9DE-97AD-5ECF-AC29-A8B7041DDA08}"/>
              </a:ext>
            </a:extLst>
          </p:cNvPr>
          <p:cNvSpPr txBox="1"/>
          <p:nvPr/>
        </p:nvSpPr>
        <p:spPr>
          <a:xfrm rot="5400000">
            <a:off x="6545190" y="4282468"/>
            <a:ext cx="923330" cy="261887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pt-BR" sz="2400" b="1" dirty="0">
                <a:latin typeface="+mj-lt"/>
              </a:rPr>
              <a:t>Fonte vedada</a:t>
            </a:r>
            <a:br>
              <a:rPr lang="pt-BR" sz="2400" b="1" dirty="0">
                <a:latin typeface="+mj-lt"/>
              </a:rPr>
            </a:br>
            <a:r>
              <a:rPr lang="pt-BR" sz="2400" b="1" dirty="0">
                <a:latin typeface="+mj-lt"/>
              </a:rPr>
              <a:t>Irregularidade grave</a:t>
            </a:r>
            <a:endParaRPr lang="pt-B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295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591BF566-253D-2DC1-8BD2-D415D8E6834A}"/>
              </a:ext>
            </a:extLst>
          </p:cNvPr>
          <p:cNvSpPr txBox="1">
            <a:spLocks/>
          </p:cNvSpPr>
          <p:nvPr/>
        </p:nvSpPr>
        <p:spPr>
          <a:xfrm>
            <a:off x="0" y="1461045"/>
            <a:ext cx="9144000" cy="452316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b="1" dirty="0">
                <a:latin typeface="+mj-lt"/>
              </a:rPr>
              <a:t> UTILIZAÇÃO EM CANDIDATURAS FEMININAS E PESSOAS NEGRAS</a:t>
            </a:r>
          </a:p>
          <a:p>
            <a:pPr lvl="1" algn="just"/>
            <a:r>
              <a:rPr lang="pt-BR" dirty="0">
                <a:latin typeface="+mj-lt"/>
              </a:rPr>
              <a:t>Custear candidaturas femininas e pessoas negras;</a:t>
            </a:r>
          </a:p>
          <a:p>
            <a:pPr lvl="1" algn="just"/>
            <a:r>
              <a:rPr lang="pt-BR" dirty="0">
                <a:latin typeface="+mj-lt"/>
              </a:rPr>
              <a:t>É </a:t>
            </a:r>
            <a:r>
              <a:rPr lang="pt-BR" b="1" dirty="0">
                <a:solidFill>
                  <a:srgbClr val="FF0000"/>
                </a:solidFill>
                <a:latin typeface="+mj-lt"/>
              </a:rPr>
              <a:t>ilícita</a:t>
            </a:r>
            <a:r>
              <a:rPr lang="pt-BR" dirty="0">
                <a:latin typeface="+mj-lt"/>
              </a:rPr>
              <a:t> a aplicação de recursos para custear candidaturas masculinas e pessoas não negras;</a:t>
            </a:r>
          </a:p>
          <a:p>
            <a:pPr lvl="1" algn="just"/>
            <a:r>
              <a:rPr lang="pt-BR" b="1" dirty="0">
                <a:solidFill>
                  <a:srgbClr val="00B050"/>
                </a:solidFill>
                <a:latin typeface="+mj-lt"/>
              </a:rPr>
              <a:t>Pode</a:t>
            </a:r>
            <a:r>
              <a:rPr lang="pt-BR" dirty="0">
                <a:latin typeface="+mj-lt"/>
              </a:rPr>
              <a:t> realizar despesas comuns (desde que comprovado o benefício para campanha feminina e pessoas não negras);</a:t>
            </a:r>
          </a:p>
          <a:p>
            <a:pPr lvl="1" algn="just"/>
            <a:endParaRPr lang="pt-BR" dirty="0">
              <a:latin typeface="+mj-lt"/>
            </a:endParaRPr>
          </a:p>
          <a:p>
            <a:pPr lvl="1" algn="just"/>
            <a:endParaRPr lang="pt-BR" dirty="0">
              <a:latin typeface="+mj-lt"/>
            </a:endParaRPr>
          </a:p>
          <a:p>
            <a:pPr lvl="1" algn="just"/>
            <a:endParaRPr lang="pt-BR" dirty="0">
              <a:latin typeface="+mj-lt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20075C7-A45B-C47F-AD07-98AB3144EF63}"/>
              </a:ext>
            </a:extLst>
          </p:cNvPr>
          <p:cNvSpPr txBox="1"/>
          <p:nvPr/>
        </p:nvSpPr>
        <p:spPr>
          <a:xfrm>
            <a:off x="149902" y="4245239"/>
            <a:ext cx="8881803" cy="83099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+mj-lt"/>
              </a:rPr>
              <a:t>CUIDADO COM O DESVIO DE FINALIDADE!!!</a:t>
            </a:r>
          </a:p>
          <a:p>
            <a:pPr algn="ctr"/>
            <a:r>
              <a:rPr lang="pt-BR" sz="2400" dirty="0">
                <a:solidFill>
                  <a:srgbClr val="FF0000"/>
                </a:solidFill>
                <a:latin typeface="+mj-lt"/>
              </a:rPr>
              <a:t>Irregularidade grave/fonte vedada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F973EE1-1CE5-9FFA-D55E-58437791073A}"/>
              </a:ext>
            </a:extLst>
          </p:cNvPr>
          <p:cNvSpPr txBox="1"/>
          <p:nvPr/>
        </p:nvSpPr>
        <p:spPr>
          <a:xfrm>
            <a:off x="149902" y="5245375"/>
            <a:ext cx="8881803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+mj-lt"/>
              </a:rPr>
              <a:t>FP segue a mesma regra de aplicação de recursos do FEFC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4A66547-193A-E16A-6FEE-DDB9A70A5080}"/>
              </a:ext>
            </a:extLst>
          </p:cNvPr>
          <p:cNvSpPr txBox="1"/>
          <p:nvPr/>
        </p:nvSpPr>
        <p:spPr>
          <a:xfrm>
            <a:off x="149902" y="5876179"/>
            <a:ext cx="8881803" cy="83099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+mj-lt"/>
              </a:rPr>
              <a:t>PRAZO DE APLICAÇÃO PELOS PARTIDOS:</a:t>
            </a:r>
          </a:p>
          <a:p>
            <a:pPr algn="ctr"/>
            <a:r>
              <a:rPr lang="pt-BR" sz="2400" dirty="0">
                <a:solidFill>
                  <a:srgbClr val="FF0000"/>
                </a:solidFill>
                <a:latin typeface="+mj-lt"/>
              </a:rPr>
              <a:t>Data da entrega da primeira PC parcial (08 a 13/setembro)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FB316A2-A202-3BC5-A9FA-4EB0FBC8DEB6}"/>
              </a:ext>
            </a:extLst>
          </p:cNvPr>
          <p:cNvSpPr txBox="1">
            <a:spLocks/>
          </p:cNvSpPr>
          <p:nvPr/>
        </p:nvSpPr>
        <p:spPr>
          <a:xfrm>
            <a:off x="-457200" y="273549"/>
            <a:ext cx="7355305" cy="101835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/>
              <a:t>ARRECADAÇÃO: FEFC</a:t>
            </a:r>
            <a:br>
              <a:rPr lang="pt-BR" sz="2400" dirty="0"/>
            </a:br>
            <a:r>
              <a:rPr lang="pt-BR" sz="2400" dirty="0"/>
              <a:t>(Art. 17 a 20, Res. 23.665/21 e Res.23.664/21)</a:t>
            </a:r>
          </a:p>
        </p:txBody>
      </p:sp>
    </p:spTree>
    <p:extLst>
      <p:ext uri="{BB962C8B-B14F-4D97-AF65-F5344CB8AC3E}">
        <p14:creationId xmlns:p14="http://schemas.microsoft.com/office/powerpoint/2010/main" val="25585218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</TotalTime>
  <Words>2054</Words>
  <Application>Microsoft Office PowerPoint</Application>
  <PresentationFormat>Apresentação na tela (4:3)</PresentationFormat>
  <Paragraphs>192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Luis Gomes</dc:creator>
  <cp:lastModifiedBy>Term_02</cp:lastModifiedBy>
  <cp:revision>19</cp:revision>
  <dcterms:created xsi:type="dcterms:W3CDTF">2022-01-11T15:09:17Z</dcterms:created>
  <dcterms:modified xsi:type="dcterms:W3CDTF">2022-07-25T16:00:32Z</dcterms:modified>
</cp:coreProperties>
</file>