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0" r:id="rId4"/>
    <p:sldId id="291" r:id="rId5"/>
    <p:sldId id="311" r:id="rId6"/>
    <p:sldId id="312" r:id="rId7"/>
    <p:sldId id="292" r:id="rId8"/>
    <p:sldId id="313" r:id="rId9"/>
    <p:sldId id="323" r:id="rId10"/>
    <p:sldId id="324" r:id="rId11"/>
    <p:sldId id="325" r:id="rId12"/>
    <p:sldId id="326" r:id="rId13"/>
    <p:sldId id="327" r:id="rId14"/>
    <p:sldId id="328" r:id="rId15"/>
    <p:sldId id="294" r:id="rId16"/>
    <p:sldId id="295" r:id="rId17"/>
    <p:sldId id="316" r:id="rId18"/>
    <p:sldId id="317" r:id="rId19"/>
    <p:sldId id="322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44CFF2-831A-44FC-85CF-000B65BB9E73}" v="6" dt="2024-06-09T12:58:00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herme Guimarães" userId="ebab17f145958232" providerId="LiveId" clId="{66608C2D-75CC-406A-8A2F-EFCFE54814DF}"/>
    <pc:docChg chg="undo custSel addSld delSld modSld">
      <pc:chgData name="Guilherme Guimarães" userId="ebab17f145958232" providerId="LiveId" clId="{66608C2D-75CC-406A-8A2F-EFCFE54814DF}" dt="2022-06-07T18:42:54.050" v="1224" actId="113"/>
      <pc:docMkLst>
        <pc:docMk/>
      </pc:docMkLst>
      <pc:sldChg chg="modSp mod">
        <pc:chgData name="Guilherme Guimarães" userId="ebab17f145958232" providerId="LiveId" clId="{66608C2D-75CC-406A-8A2F-EFCFE54814DF}" dt="2022-04-19T19:57:19.626" v="1212" actId="20577"/>
        <pc:sldMkLst>
          <pc:docMk/>
          <pc:sldMk cId="3617537612" sldId="256"/>
        </pc:sldMkLst>
        <pc:spChg chg="mod">
          <ac:chgData name="Guilherme Guimarães" userId="ebab17f145958232" providerId="LiveId" clId="{66608C2D-75CC-406A-8A2F-EFCFE54814DF}" dt="2022-04-19T19:57:19.626" v="1212" actId="20577"/>
          <ac:spMkLst>
            <pc:docMk/>
            <pc:sldMk cId="3617537612" sldId="256"/>
            <ac:spMk id="2" creationId="{119E6749-DD75-4568-B343-8E6F800B96D2}"/>
          </ac:spMkLst>
        </pc:spChg>
        <pc:spChg chg="mod">
          <ac:chgData name="Guilherme Guimarães" userId="ebab17f145958232" providerId="LiveId" clId="{66608C2D-75CC-406A-8A2F-EFCFE54814DF}" dt="2022-04-18T12:55:11.566" v="5" actId="20577"/>
          <ac:spMkLst>
            <pc:docMk/>
            <pc:sldMk cId="3617537612" sldId="256"/>
            <ac:spMk id="3" creationId="{65F5972D-E1F6-4FA7-A961-68D77D9B6A58}"/>
          </ac:spMkLst>
        </pc:spChg>
        <pc:spChg chg="mod">
          <ac:chgData name="Guilherme Guimarães" userId="ebab17f145958232" providerId="LiveId" clId="{66608C2D-75CC-406A-8A2F-EFCFE54814DF}" dt="2022-04-18T12:55:16.871" v="7" actId="20577"/>
          <ac:spMkLst>
            <pc:docMk/>
            <pc:sldMk cId="3617537612" sldId="256"/>
            <ac:spMk id="4" creationId="{D8E1358F-B8B0-4460-A496-E720CF8253BE}"/>
          </ac:spMkLst>
        </pc:spChg>
      </pc:sldChg>
      <pc:sldChg chg="addSp modSp mod modAnim">
        <pc:chgData name="Guilherme Guimarães" userId="ebab17f145958232" providerId="LiveId" clId="{66608C2D-75CC-406A-8A2F-EFCFE54814DF}" dt="2022-04-18T13:22:23.365" v="187"/>
        <pc:sldMkLst>
          <pc:docMk/>
          <pc:sldMk cId="457775175" sldId="257"/>
        </pc:sldMkLst>
        <pc:spChg chg="mod">
          <ac:chgData name="Guilherme Guimarães" userId="ebab17f145958232" providerId="LiveId" clId="{66608C2D-75CC-406A-8A2F-EFCFE54814DF}" dt="2022-04-18T13:20:21.092" v="178" actId="115"/>
          <ac:spMkLst>
            <pc:docMk/>
            <pc:sldMk cId="457775175" sldId="257"/>
            <ac:spMk id="5" creationId="{9A19C98C-4000-4880-AC18-D1125AF8C1F0}"/>
          </ac:spMkLst>
        </pc:spChg>
        <pc:spChg chg="add mod">
          <ac:chgData name="Guilherme Guimarães" userId="ebab17f145958232" providerId="LiveId" clId="{66608C2D-75CC-406A-8A2F-EFCFE54814DF}" dt="2022-04-18T13:22:03.057" v="183" actId="20577"/>
          <ac:spMkLst>
            <pc:docMk/>
            <pc:sldMk cId="457775175" sldId="257"/>
            <ac:spMk id="6" creationId="{9CC9B128-3388-4513-8C66-BF6926637AF2}"/>
          </ac:spMkLst>
        </pc:spChg>
      </pc:sldChg>
      <pc:sldChg chg="modSp mod">
        <pc:chgData name="Guilherme Guimarães" userId="ebab17f145958232" providerId="LiveId" clId="{66608C2D-75CC-406A-8A2F-EFCFE54814DF}" dt="2022-04-18T12:57:24.288" v="46" actId="20577"/>
        <pc:sldMkLst>
          <pc:docMk/>
          <pc:sldMk cId="4134470246" sldId="258"/>
        </pc:sldMkLst>
        <pc:spChg chg="mod">
          <ac:chgData name="Guilherme Guimarães" userId="ebab17f145958232" providerId="LiveId" clId="{66608C2D-75CC-406A-8A2F-EFCFE54814DF}" dt="2022-04-18T12:57:24.288" v="46" actId="20577"/>
          <ac:spMkLst>
            <pc:docMk/>
            <pc:sldMk cId="4134470246" sldId="258"/>
            <ac:spMk id="5" creationId="{E8A5DC0D-A01E-443E-BF83-5FA26FC59C74}"/>
          </ac:spMkLst>
        </pc:spChg>
        <pc:spChg chg="mod">
          <ac:chgData name="Guilherme Guimarães" userId="ebab17f145958232" providerId="LiveId" clId="{66608C2D-75CC-406A-8A2F-EFCFE54814DF}" dt="2022-04-18T12:56:53.080" v="45" actId="20577"/>
          <ac:spMkLst>
            <pc:docMk/>
            <pc:sldMk cId="4134470246" sldId="258"/>
            <ac:spMk id="6" creationId="{840CFF5A-4AA2-4820-BABB-2FEE96F38C3A}"/>
          </ac:spMkLst>
        </pc:spChg>
      </pc:sldChg>
      <pc:sldChg chg="modSp del mod">
        <pc:chgData name="Guilherme Guimarães" userId="ebab17f145958232" providerId="LiveId" clId="{66608C2D-75CC-406A-8A2F-EFCFE54814DF}" dt="2022-04-18T13:20:59.747" v="181" actId="47"/>
        <pc:sldMkLst>
          <pc:docMk/>
          <pc:sldMk cId="1355119042" sldId="259"/>
        </pc:sldMkLst>
        <pc:spChg chg="mod">
          <ac:chgData name="Guilherme Guimarães" userId="ebab17f145958232" providerId="LiveId" clId="{66608C2D-75CC-406A-8A2F-EFCFE54814DF}" dt="2022-04-18T13:18:55.209" v="174" actId="20577"/>
          <ac:spMkLst>
            <pc:docMk/>
            <pc:sldMk cId="1355119042" sldId="259"/>
            <ac:spMk id="3" creationId="{59656AC5-0C72-42F3-AC4B-5CF6A0268F10}"/>
          </ac:spMkLst>
        </pc:spChg>
      </pc:sldChg>
      <pc:sldChg chg="addSp delSp modSp mod modAnim">
        <pc:chgData name="Guilherme Guimarães" userId="ebab17f145958232" providerId="LiveId" clId="{66608C2D-75CC-406A-8A2F-EFCFE54814DF}" dt="2022-04-18T13:23:04.884" v="191"/>
        <pc:sldMkLst>
          <pc:docMk/>
          <pc:sldMk cId="2576141229" sldId="269"/>
        </pc:sldMkLst>
        <pc:spChg chg="del">
          <ac:chgData name="Guilherme Guimarães" userId="ebab17f145958232" providerId="LiveId" clId="{66608C2D-75CC-406A-8A2F-EFCFE54814DF}" dt="2022-04-18T13:23:04.429" v="190" actId="478"/>
          <ac:spMkLst>
            <pc:docMk/>
            <pc:sldMk cId="2576141229" sldId="269"/>
            <ac:spMk id="6" creationId="{19D66690-1BE1-4FD6-83D8-41D634D757CA}"/>
          </ac:spMkLst>
        </pc:spChg>
        <pc:spChg chg="add mod">
          <ac:chgData name="Guilherme Guimarães" userId="ebab17f145958232" providerId="LiveId" clId="{66608C2D-75CC-406A-8A2F-EFCFE54814DF}" dt="2022-04-18T13:23:04.884" v="191"/>
          <ac:spMkLst>
            <pc:docMk/>
            <pc:sldMk cId="2576141229" sldId="269"/>
            <ac:spMk id="7" creationId="{0CDFC0C8-AE76-4A0B-A260-41D86BA3324E}"/>
          </ac:spMkLst>
        </pc:spChg>
      </pc:sldChg>
      <pc:sldChg chg="addSp delSp modSp mod modAnim">
        <pc:chgData name="Guilherme Guimarães" userId="ebab17f145958232" providerId="LiveId" clId="{66608C2D-75CC-406A-8A2F-EFCFE54814DF}" dt="2022-04-18T14:12:04.741" v="461" actId="14100"/>
        <pc:sldMkLst>
          <pc:docMk/>
          <pc:sldMk cId="3871311196" sldId="270"/>
        </pc:sldMkLst>
        <pc:spChg chg="del">
          <ac:chgData name="Guilherme Guimarães" userId="ebab17f145958232" providerId="LiveId" clId="{66608C2D-75CC-406A-8A2F-EFCFE54814DF}" dt="2022-04-18T13:22:54.693" v="188" actId="478"/>
          <ac:spMkLst>
            <pc:docMk/>
            <pc:sldMk cId="3871311196" sldId="270"/>
            <ac:spMk id="5" creationId="{B9FA2B4A-105B-4C1F-99D9-78A08E70204C}"/>
          </ac:spMkLst>
        </pc:spChg>
        <pc:spChg chg="mod">
          <ac:chgData name="Guilherme Guimarães" userId="ebab17f145958232" providerId="LiveId" clId="{66608C2D-75CC-406A-8A2F-EFCFE54814DF}" dt="2022-04-18T14:12:04.741" v="461" actId="14100"/>
          <ac:spMkLst>
            <pc:docMk/>
            <pc:sldMk cId="3871311196" sldId="270"/>
            <ac:spMk id="6" creationId="{FFE6A7FE-1005-40EB-94E9-A9603F875407}"/>
          </ac:spMkLst>
        </pc:spChg>
        <pc:spChg chg="add mod">
          <ac:chgData name="Guilherme Guimarães" userId="ebab17f145958232" providerId="LiveId" clId="{66608C2D-75CC-406A-8A2F-EFCFE54814DF}" dt="2022-04-18T13:22:59.847" v="189"/>
          <ac:spMkLst>
            <pc:docMk/>
            <pc:sldMk cId="3871311196" sldId="270"/>
            <ac:spMk id="8" creationId="{C80AC9CD-4854-4FF0-B879-4A5E67120C46}"/>
          </ac:spMkLst>
        </pc:spChg>
      </pc:sldChg>
      <pc:sldChg chg="modSp mod">
        <pc:chgData name="Guilherme Guimarães" userId="ebab17f145958232" providerId="LiveId" clId="{66608C2D-75CC-406A-8A2F-EFCFE54814DF}" dt="2022-04-18T14:18:08.944" v="476" actId="1076"/>
        <pc:sldMkLst>
          <pc:docMk/>
          <pc:sldMk cId="834555338" sldId="271"/>
        </pc:sldMkLst>
        <pc:spChg chg="mod">
          <ac:chgData name="Guilherme Guimarães" userId="ebab17f145958232" providerId="LiveId" clId="{66608C2D-75CC-406A-8A2F-EFCFE54814DF}" dt="2022-04-18T14:17:59.215" v="473" actId="6549"/>
          <ac:spMkLst>
            <pc:docMk/>
            <pc:sldMk cId="834555338" sldId="271"/>
            <ac:spMk id="3" creationId="{59656AC5-0C72-42F3-AC4B-5CF6A0268F10}"/>
          </ac:spMkLst>
        </pc:spChg>
        <pc:spChg chg="mod">
          <ac:chgData name="Guilherme Guimarães" userId="ebab17f145958232" providerId="LiveId" clId="{66608C2D-75CC-406A-8A2F-EFCFE54814DF}" dt="2022-04-18T14:18:04.346" v="474" actId="1076"/>
          <ac:spMkLst>
            <pc:docMk/>
            <pc:sldMk cId="834555338" sldId="271"/>
            <ac:spMk id="5" creationId="{23933C2B-6F72-4C09-AD33-16F5036CD8A0}"/>
          </ac:spMkLst>
        </pc:spChg>
        <pc:spChg chg="mod">
          <ac:chgData name="Guilherme Guimarães" userId="ebab17f145958232" providerId="LiveId" clId="{66608C2D-75CC-406A-8A2F-EFCFE54814DF}" dt="2022-04-18T14:18:08.944" v="476" actId="1076"/>
          <ac:spMkLst>
            <pc:docMk/>
            <pc:sldMk cId="834555338" sldId="271"/>
            <ac:spMk id="6" creationId="{2AAC991B-5C77-45DC-A95F-1434BD9E67BB}"/>
          </ac:spMkLst>
        </pc:spChg>
      </pc:sldChg>
      <pc:sldChg chg="addSp delSp modSp mod modAnim">
        <pc:chgData name="Guilherme Guimarães" userId="ebab17f145958232" providerId="LiveId" clId="{66608C2D-75CC-406A-8A2F-EFCFE54814DF}" dt="2022-04-18T13:47:13.931" v="193"/>
        <pc:sldMkLst>
          <pc:docMk/>
          <pc:sldMk cId="1630827026" sldId="272"/>
        </pc:sldMkLst>
        <pc:spChg chg="del">
          <ac:chgData name="Guilherme Guimarães" userId="ebab17f145958232" providerId="LiveId" clId="{66608C2D-75CC-406A-8A2F-EFCFE54814DF}" dt="2022-04-18T13:47:13.230" v="192" actId="478"/>
          <ac:spMkLst>
            <pc:docMk/>
            <pc:sldMk cId="1630827026" sldId="272"/>
            <ac:spMk id="3" creationId="{89DD2572-051A-42BA-96B0-EC2B7B047546}"/>
          </ac:spMkLst>
        </pc:spChg>
        <pc:spChg chg="add mod">
          <ac:chgData name="Guilherme Guimarães" userId="ebab17f145958232" providerId="LiveId" clId="{66608C2D-75CC-406A-8A2F-EFCFE54814DF}" dt="2022-04-18T13:47:13.931" v="193"/>
          <ac:spMkLst>
            <pc:docMk/>
            <pc:sldMk cId="1630827026" sldId="272"/>
            <ac:spMk id="8" creationId="{C0C6A34C-2A1F-48A9-B577-81C64EDB7A27}"/>
          </ac:spMkLst>
        </pc:spChg>
      </pc:sldChg>
      <pc:sldChg chg="addSp delSp modSp mod modAnim">
        <pc:chgData name="Guilherme Guimarães" userId="ebab17f145958232" providerId="LiveId" clId="{66608C2D-75CC-406A-8A2F-EFCFE54814DF}" dt="2022-04-18T14:23:08.437" v="557"/>
        <pc:sldMkLst>
          <pc:docMk/>
          <pc:sldMk cId="3925871426" sldId="274"/>
        </pc:sldMkLst>
        <pc:spChg chg="del">
          <ac:chgData name="Guilherme Guimarães" userId="ebab17f145958232" providerId="LiveId" clId="{66608C2D-75CC-406A-8A2F-EFCFE54814DF}" dt="2022-04-18T13:47:19.423" v="194" actId="478"/>
          <ac:spMkLst>
            <pc:docMk/>
            <pc:sldMk cId="3925871426" sldId="274"/>
            <ac:spMk id="9" creationId="{7E2DABAA-7AC9-4596-B374-88E50ABC73E5}"/>
          </ac:spMkLst>
        </pc:spChg>
        <pc:spChg chg="add mod">
          <ac:chgData name="Guilherme Guimarães" userId="ebab17f145958232" providerId="LiveId" clId="{66608C2D-75CC-406A-8A2F-EFCFE54814DF}" dt="2022-04-18T13:47:19.911" v="195"/>
          <ac:spMkLst>
            <pc:docMk/>
            <pc:sldMk cId="3925871426" sldId="274"/>
            <ac:spMk id="12" creationId="{8BAF2E5D-31DA-415E-9274-0B4A2AD6A9BC}"/>
          </ac:spMkLst>
        </pc:spChg>
        <pc:spChg chg="add mod">
          <ac:chgData name="Guilherme Guimarães" userId="ebab17f145958232" providerId="LiveId" clId="{66608C2D-75CC-406A-8A2F-EFCFE54814DF}" dt="2022-04-18T14:23:05.553" v="556" actId="1076"/>
          <ac:spMkLst>
            <pc:docMk/>
            <pc:sldMk cId="3925871426" sldId="274"/>
            <ac:spMk id="14" creationId="{183F9E09-3747-4B4F-84AD-C884B3A9BE8D}"/>
          </ac:spMkLst>
        </pc:spChg>
        <pc:graphicFrameChg chg="modGraphic">
          <ac:chgData name="Guilherme Guimarães" userId="ebab17f145958232" providerId="LiveId" clId="{66608C2D-75CC-406A-8A2F-EFCFE54814DF}" dt="2022-04-18T14:21:22.803" v="487" actId="207"/>
          <ac:graphicFrameMkLst>
            <pc:docMk/>
            <pc:sldMk cId="3925871426" sldId="274"/>
            <ac:graphicFrameMk id="11" creationId="{062CF69A-E91E-4C14-853A-4523476CFF9F}"/>
          </ac:graphicFrameMkLst>
        </pc:graphicFrameChg>
      </pc:sldChg>
      <pc:sldChg chg="addSp delSp modSp mod modAnim">
        <pc:chgData name="Guilherme Guimarães" userId="ebab17f145958232" providerId="LiveId" clId="{66608C2D-75CC-406A-8A2F-EFCFE54814DF}" dt="2022-04-18T13:51:14.978" v="325" actId="115"/>
        <pc:sldMkLst>
          <pc:docMk/>
          <pc:sldMk cId="3230594780" sldId="275"/>
        </pc:sldMkLst>
        <pc:spChg chg="del">
          <ac:chgData name="Guilherme Guimarães" userId="ebab17f145958232" providerId="LiveId" clId="{66608C2D-75CC-406A-8A2F-EFCFE54814DF}" dt="2022-04-18T13:47:23.562" v="196" actId="478"/>
          <ac:spMkLst>
            <pc:docMk/>
            <pc:sldMk cId="3230594780" sldId="275"/>
            <ac:spMk id="5" creationId="{A47865A2-BA20-4278-8E23-F22BC8DD1BE6}"/>
          </ac:spMkLst>
        </pc:spChg>
        <pc:spChg chg="add mod">
          <ac:chgData name="Guilherme Guimarães" userId="ebab17f145958232" providerId="LiveId" clId="{66608C2D-75CC-406A-8A2F-EFCFE54814DF}" dt="2022-04-18T13:47:24.007" v="197"/>
          <ac:spMkLst>
            <pc:docMk/>
            <pc:sldMk cId="3230594780" sldId="275"/>
            <ac:spMk id="8" creationId="{482EE5DE-ECC4-4196-9B79-B2AD6B6EF9AE}"/>
          </ac:spMkLst>
        </pc:spChg>
        <pc:spChg chg="add mod">
          <ac:chgData name="Guilherme Guimarães" userId="ebab17f145958232" providerId="LiveId" clId="{66608C2D-75CC-406A-8A2F-EFCFE54814DF}" dt="2022-04-18T13:51:14.978" v="325" actId="115"/>
          <ac:spMkLst>
            <pc:docMk/>
            <pc:sldMk cId="3230594780" sldId="275"/>
            <ac:spMk id="9" creationId="{48DD3562-4562-484B-AB46-FD4D67EEE3DB}"/>
          </ac:spMkLst>
        </pc:spChg>
        <pc:spChg chg="mod">
          <ac:chgData name="Guilherme Guimarães" userId="ebab17f145958232" providerId="LiveId" clId="{66608C2D-75CC-406A-8A2F-EFCFE54814DF}" dt="2022-04-18T13:50:24.360" v="200" actId="1076"/>
          <ac:spMkLst>
            <pc:docMk/>
            <pc:sldMk cId="3230594780" sldId="275"/>
            <ac:spMk id="14" creationId="{F382C8C2-E1C0-4724-A03F-69D677F227AC}"/>
          </ac:spMkLst>
        </pc:spChg>
      </pc:sldChg>
      <pc:sldChg chg="addSp delSp modSp mod modAnim">
        <pc:chgData name="Guilherme Guimarães" userId="ebab17f145958232" providerId="LiveId" clId="{66608C2D-75CC-406A-8A2F-EFCFE54814DF}" dt="2022-04-18T13:47:29.314" v="199"/>
        <pc:sldMkLst>
          <pc:docMk/>
          <pc:sldMk cId="231713826" sldId="276"/>
        </pc:sldMkLst>
        <pc:spChg chg="del">
          <ac:chgData name="Guilherme Guimarães" userId="ebab17f145958232" providerId="LiveId" clId="{66608C2D-75CC-406A-8A2F-EFCFE54814DF}" dt="2022-04-18T13:47:28.862" v="198" actId="478"/>
          <ac:spMkLst>
            <pc:docMk/>
            <pc:sldMk cId="231713826" sldId="276"/>
            <ac:spMk id="6" creationId="{6B0A0125-0C02-45E2-9C89-29CFED764E3B}"/>
          </ac:spMkLst>
        </pc:spChg>
        <pc:spChg chg="add mod">
          <ac:chgData name="Guilherme Guimarães" userId="ebab17f145958232" providerId="LiveId" clId="{66608C2D-75CC-406A-8A2F-EFCFE54814DF}" dt="2022-04-18T13:47:29.314" v="199"/>
          <ac:spMkLst>
            <pc:docMk/>
            <pc:sldMk cId="231713826" sldId="276"/>
            <ac:spMk id="7" creationId="{0BD245D7-EEC1-4047-A67A-9B6F1D2EEB65}"/>
          </ac:spMkLst>
        </pc:spChg>
      </pc:sldChg>
      <pc:sldChg chg="addSp modSp mod">
        <pc:chgData name="Guilherme Guimarães" userId="ebab17f145958232" providerId="LiveId" clId="{66608C2D-75CC-406A-8A2F-EFCFE54814DF}" dt="2022-04-18T14:04:48.531" v="373" actId="20577"/>
        <pc:sldMkLst>
          <pc:docMk/>
          <pc:sldMk cId="2656682906" sldId="280"/>
        </pc:sldMkLst>
        <pc:spChg chg="mod">
          <ac:chgData name="Guilherme Guimarães" userId="ebab17f145958232" providerId="LiveId" clId="{66608C2D-75CC-406A-8A2F-EFCFE54814DF}" dt="2022-04-18T14:04:48.531" v="373" actId="20577"/>
          <ac:spMkLst>
            <pc:docMk/>
            <pc:sldMk cId="2656682906" sldId="280"/>
            <ac:spMk id="2" creationId="{D98B8CD1-64BF-45F4-B48B-ED1834FB807D}"/>
          </ac:spMkLst>
        </pc:spChg>
        <pc:spChg chg="mod">
          <ac:chgData name="Guilherme Guimarães" userId="ebab17f145958232" providerId="LiveId" clId="{66608C2D-75CC-406A-8A2F-EFCFE54814DF}" dt="2022-04-18T13:55:00.600" v="339" actId="27636"/>
          <ac:spMkLst>
            <pc:docMk/>
            <pc:sldMk cId="2656682906" sldId="280"/>
            <ac:spMk id="3" creationId="{59656AC5-0C72-42F3-AC4B-5CF6A0268F10}"/>
          </ac:spMkLst>
        </pc:spChg>
        <pc:spChg chg="add mod">
          <ac:chgData name="Guilherme Guimarães" userId="ebab17f145958232" providerId="LiveId" clId="{66608C2D-75CC-406A-8A2F-EFCFE54814DF}" dt="2022-04-18T13:56:19.539" v="372" actId="1076"/>
          <ac:spMkLst>
            <pc:docMk/>
            <pc:sldMk cId="2656682906" sldId="280"/>
            <ac:spMk id="5" creationId="{5469CEA9-E9BB-4FFD-A114-5D01AAD657D2}"/>
          </ac:spMkLst>
        </pc:spChg>
      </pc:sldChg>
      <pc:sldChg chg="addSp modSp mod modAnim">
        <pc:chgData name="Guilherme Guimarães" userId="ebab17f145958232" providerId="LiveId" clId="{66608C2D-75CC-406A-8A2F-EFCFE54814DF}" dt="2022-04-18T14:40:51.433" v="922" actId="20577"/>
        <pc:sldMkLst>
          <pc:docMk/>
          <pc:sldMk cId="3074231695" sldId="281"/>
        </pc:sldMkLst>
        <pc:spChg chg="mod">
          <ac:chgData name="Guilherme Guimarães" userId="ebab17f145958232" providerId="LiveId" clId="{66608C2D-75CC-406A-8A2F-EFCFE54814DF}" dt="2022-04-18T14:40:51.433" v="922" actId="20577"/>
          <ac:spMkLst>
            <pc:docMk/>
            <pc:sldMk cId="3074231695" sldId="281"/>
            <ac:spMk id="2" creationId="{D98B8CD1-64BF-45F4-B48B-ED1834FB807D}"/>
          </ac:spMkLst>
        </pc:spChg>
        <pc:spChg chg="add mod">
          <ac:chgData name="Guilherme Guimarães" userId="ebab17f145958232" providerId="LiveId" clId="{66608C2D-75CC-406A-8A2F-EFCFE54814DF}" dt="2022-04-18T14:28:43.625" v="628" actId="14100"/>
          <ac:spMkLst>
            <pc:docMk/>
            <pc:sldMk cId="3074231695" sldId="281"/>
            <ac:spMk id="7" creationId="{19F85069-E9C1-4249-A5E3-2CB45BD2197E}"/>
          </ac:spMkLst>
        </pc:spChg>
      </pc:sldChg>
      <pc:sldChg chg="addSp modSp mod">
        <pc:chgData name="Guilherme Guimarães" userId="ebab17f145958232" providerId="LiveId" clId="{66608C2D-75CC-406A-8A2F-EFCFE54814DF}" dt="2022-04-18T14:41:03.506" v="923"/>
        <pc:sldMkLst>
          <pc:docMk/>
          <pc:sldMk cId="83399012" sldId="283"/>
        </pc:sldMkLst>
        <pc:spChg chg="mod">
          <ac:chgData name="Guilherme Guimarães" userId="ebab17f145958232" providerId="LiveId" clId="{66608C2D-75CC-406A-8A2F-EFCFE54814DF}" dt="2022-04-18T14:41:03.506" v="923"/>
          <ac:spMkLst>
            <pc:docMk/>
            <pc:sldMk cId="83399012" sldId="283"/>
            <ac:spMk id="2" creationId="{D98B8CD1-64BF-45F4-B48B-ED1834FB807D}"/>
          </ac:spMkLst>
        </pc:spChg>
        <pc:spChg chg="mod">
          <ac:chgData name="Guilherme Guimarães" userId="ebab17f145958232" providerId="LiveId" clId="{66608C2D-75CC-406A-8A2F-EFCFE54814DF}" dt="2022-04-18T14:31:55.100" v="712" actId="20577"/>
          <ac:spMkLst>
            <pc:docMk/>
            <pc:sldMk cId="83399012" sldId="283"/>
            <ac:spMk id="3" creationId="{59656AC5-0C72-42F3-AC4B-5CF6A0268F10}"/>
          </ac:spMkLst>
        </pc:spChg>
        <pc:spChg chg="mod">
          <ac:chgData name="Guilherme Guimarães" userId="ebab17f145958232" providerId="LiveId" clId="{66608C2D-75CC-406A-8A2F-EFCFE54814DF}" dt="2022-04-18T14:36:52.775" v="903" actId="1076"/>
          <ac:spMkLst>
            <pc:docMk/>
            <pc:sldMk cId="83399012" sldId="283"/>
            <ac:spMk id="6" creationId="{D1A5462F-93D0-4CF8-B7A2-EE361C6771BB}"/>
          </ac:spMkLst>
        </pc:spChg>
        <pc:spChg chg="mod">
          <ac:chgData name="Guilherme Guimarães" userId="ebab17f145958232" providerId="LiveId" clId="{66608C2D-75CC-406A-8A2F-EFCFE54814DF}" dt="2022-04-18T14:37:26.209" v="906" actId="113"/>
          <ac:spMkLst>
            <pc:docMk/>
            <pc:sldMk cId="83399012" sldId="283"/>
            <ac:spMk id="7" creationId="{7CA2E092-C97D-4950-9E2B-C62DB3880195}"/>
          </ac:spMkLst>
        </pc:spChg>
        <pc:spChg chg="add mod">
          <ac:chgData name="Guilherme Guimarães" userId="ebab17f145958232" providerId="LiveId" clId="{66608C2D-75CC-406A-8A2F-EFCFE54814DF}" dt="2022-04-18T14:36:49.339" v="902" actId="1076"/>
          <ac:spMkLst>
            <pc:docMk/>
            <pc:sldMk cId="83399012" sldId="283"/>
            <ac:spMk id="8" creationId="{452B9A6A-85B5-4D8A-9A17-2C6FCBEE7B66}"/>
          </ac:spMkLst>
        </pc:spChg>
      </pc:sldChg>
      <pc:sldChg chg="modSp mod">
        <pc:chgData name="Guilherme Guimarães" userId="ebab17f145958232" providerId="LiveId" clId="{66608C2D-75CC-406A-8A2F-EFCFE54814DF}" dt="2022-06-07T18:42:54.050" v="1224" actId="113"/>
        <pc:sldMkLst>
          <pc:docMk/>
          <pc:sldMk cId="638385498" sldId="284"/>
        </pc:sldMkLst>
        <pc:spChg chg="mod">
          <ac:chgData name="Guilherme Guimarães" userId="ebab17f145958232" providerId="LiveId" clId="{66608C2D-75CC-406A-8A2F-EFCFE54814DF}" dt="2022-06-07T18:42:54.050" v="1224" actId="113"/>
          <ac:spMkLst>
            <pc:docMk/>
            <pc:sldMk cId="638385498" sldId="284"/>
            <ac:spMk id="8" creationId="{4E0785BF-6146-427B-944C-C66159E57CCF}"/>
          </ac:spMkLst>
        </pc:spChg>
      </pc:sldChg>
      <pc:sldChg chg="modSp mod">
        <pc:chgData name="Guilherme Guimarães" userId="ebab17f145958232" providerId="LiveId" clId="{66608C2D-75CC-406A-8A2F-EFCFE54814DF}" dt="2022-04-18T14:51:34.895" v="1085" actId="20577"/>
        <pc:sldMkLst>
          <pc:docMk/>
          <pc:sldMk cId="1031991207" sldId="288"/>
        </pc:sldMkLst>
        <pc:spChg chg="mod">
          <ac:chgData name="Guilherme Guimarães" userId="ebab17f145958232" providerId="LiveId" clId="{66608C2D-75CC-406A-8A2F-EFCFE54814DF}" dt="2022-04-18T14:51:34.895" v="1085" actId="20577"/>
          <ac:spMkLst>
            <pc:docMk/>
            <pc:sldMk cId="1031991207" sldId="288"/>
            <ac:spMk id="3" creationId="{59656AC5-0C72-42F3-AC4B-5CF6A0268F10}"/>
          </ac:spMkLst>
        </pc:spChg>
        <pc:spChg chg="mod">
          <ac:chgData name="Guilherme Guimarães" userId="ebab17f145958232" providerId="LiveId" clId="{66608C2D-75CC-406A-8A2F-EFCFE54814DF}" dt="2022-04-18T14:51:28.895" v="1083" actId="1076"/>
          <ac:spMkLst>
            <pc:docMk/>
            <pc:sldMk cId="1031991207" sldId="288"/>
            <ac:spMk id="6" creationId="{9CCF8A49-876C-4A5B-808B-9C0F09AF4CD2}"/>
          </ac:spMkLst>
        </pc:spChg>
        <pc:spChg chg="mod">
          <ac:chgData name="Guilherme Guimarães" userId="ebab17f145958232" providerId="LiveId" clId="{66608C2D-75CC-406A-8A2F-EFCFE54814DF}" dt="2022-04-18T14:51:18.498" v="1081" actId="1076"/>
          <ac:spMkLst>
            <pc:docMk/>
            <pc:sldMk cId="1031991207" sldId="288"/>
            <ac:spMk id="7" creationId="{BAB03383-F62F-413A-9D89-B37F6E71C25A}"/>
          </ac:spMkLst>
        </pc:spChg>
        <pc:spChg chg="mod">
          <ac:chgData name="Guilherme Guimarães" userId="ebab17f145958232" providerId="LiveId" clId="{66608C2D-75CC-406A-8A2F-EFCFE54814DF}" dt="2022-04-18T14:51:21.984" v="1082" actId="1076"/>
          <ac:spMkLst>
            <pc:docMk/>
            <pc:sldMk cId="1031991207" sldId="288"/>
            <ac:spMk id="8" creationId="{0DD48190-9FC2-491D-B4FD-6CBD4C5494DE}"/>
          </ac:spMkLst>
        </pc:spChg>
      </pc:sldChg>
      <pc:sldChg chg="modSp mod">
        <pc:chgData name="Guilherme Guimarães" userId="ebab17f145958232" providerId="LiveId" clId="{66608C2D-75CC-406A-8A2F-EFCFE54814DF}" dt="2022-04-18T14:50:13.279" v="1058" actId="20577"/>
        <pc:sldMkLst>
          <pc:docMk/>
          <pc:sldMk cId="4096975262" sldId="291"/>
        </pc:sldMkLst>
        <pc:spChg chg="mod">
          <ac:chgData name="Guilherme Guimarães" userId="ebab17f145958232" providerId="LiveId" clId="{66608C2D-75CC-406A-8A2F-EFCFE54814DF}" dt="2022-04-18T14:50:13.279" v="1058" actId="20577"/>
          <ac:spMkLst>
            <pc:docMk/>
            <pc:sldMk cId="4096975262" sldId="291"/>
            <ac:spMk id="3" creationId="{59656AC5-0C72-42F3-AC4B-5CF6A0268F10}"/>
          </ac:spMkLst>
        </pc:spChg>
      </pc:sldChg>
      <pc:sldChg chg="modSp mod">
        <pc:chgData name="Guilherme Guimarães" userId="ebab17f145958232" providerId="LiveId" clId="{66608C2D-75CC-406A-8A2F-EFCFE54814DF}" dt="2022-04-18T15:03:25.719" v="1210" actId="20577"/>
        <pc:sldMkLst>
          <pc:docMk/>
          <pc:sldMk cId="1232552059" sldId="298"/>
        </pc:sldMkLst>
        <pc:spChg chg="mod">
          <ac:chgData name="Guilherme Guimarães" userId="ebab17f145958232" providerId="LiveId" clId="{66608C2D-75CC-406A-8A2F-EFCFE54814DF}" dt="2022-04-18T15:03:25.719" v="1210" actId="20577"/>
          <ac:spMkLst>
            <pc:docMk/>
            <pc:sldMk cId="1232552059" sldId="298"/>
            <ac:spMk id="3" creationId="{F59994C4-DAE2-41AA-90A6-DE533EA1CE98}"/>
          </ac:spMkLst>
        </pc:spChg>
      </pc:sldChg>
      <pc:sldChg chg="modSp mod">
        <pc:chgData name="Guilherme Guimarães" userId="ebab17f145958232" providerId="LiveId" clId="{66608C2D-75CC-406A-8A2F-EFCFE54814DF}" dt="2022-04-18T14:55:34.853" v="1178" actId="207"/>
        <pc:sldMkLst>
          <pc:docMk/>
          <pc:sldMk cId="499485203" sldId="315"/>
        </pc:sldMkLst>
        <pc:spChg chg="mod">
          <ac:chgData name="Guilherme Guimarães" userId="ebab17f145958232" providerId="LiveId" clId="{66608C2D-75CC-406A-8A2F-EFCFE54814DF}" dt="2022-04-18T14:55:34.853" v="1178" actId="207"/>
          <ac:spMkLst>
            <pc:docMk/>
            <pc:sldMk cId="499485203" sldId="315"/>
            <ac:spMk id="3" creationId="{59656AC5-0C72-42F3-AC4B-5CF6A0268F10}"/>
          </ac:spMkLst>
        </pc:spChg>
      </pc:sldChg>
      <pc:sldChg chg="modSp mod">
        <pc:chgData name="Guilherme Guimarães" userId="ebab17f145958232" providerId="LiveId" clId="{66608C2D-75CC-406A-8A2F-EFCFE54814DF}" dt="2022-04-18T15:01:59.212" v="1202" actId="20577"/>
        <pc:sldMkLst>
          <pc:docMk/>
          <pc:sldMk cId="3154685643" sldId="316"/>
        </pc:sldMkLst>
        <pc:spChg chg="mod">
          <ac:chgData name="Guilherme Guimarães" userId="ebab17f145958232" providerId="LiveId" clId="{66608C2D-75CC-406A-8A2F-EFCFE54814DF}" dt="2022-04-18T15:01:46.800" v="1197" actId="20577"/>
          <ac:spMkLst>
            <pc:docMk/>
            <pc:sldMk cId="3154685643" sldId="316"/>
            <ac:spMk id="7" creationId="{0A7E72BB-ADC0-490B-910E-459959E4B52C}"/>
          </ac:spMkLst>
        </pc:spChg>
        <pc:graphicFrameChg chg="mod">
          <ac:chgData name="Guilherme Guimarães" userId="ebab17f145958232" providerId="LiveId" clId="{66608C2D-75CC-406A-8A2F-EFCFE54814DF}" dt="2022-04-18T15:01:59.212" v="1202" actId="20577"/>
          <ac:graphicFrameMkLst>
            <pc:docMk/>
            <pc:sldMk cId="3154685643" sldId="316"/>
            <ac:graphicFrameMk id="5" creationId="{72BEA6EE-F5FC-4A31-84D6-B07E4EF5F9E4}"/>
          </ac:graphicFrameMkLst>
        </pc:graphicFrameChg>
      </pc:sldChg>
      <pc:sldChg chg="addSp modSp add mod">
        <pc:chgData name="Guilherme Guimarães" userId="ebab17f145958232" providerId="LiveId" clId="{66608C2D-75CC-406A-8A2F-EFCFE54814DF}" dt="2022-06-07T18:42:31.164" v="1218" actId="20577"/>
        <pc:sldMkLst>
          <pc:docMk/>
          <pc:sldMk cId="2958769756" sldId="320"/>
        </pc:sldMkLst>
        <pc:spChg chg="mod">
          <ac:chgData name="Guilherme Guimarães" userId="ebab17f145958232" providerId="LiveId" clId="{66608C2D-75CC-406A-8A2F-EFCFE54814DF}" dt="2022-04-18T14:04:54.474" v="374"/>
          <ac:spMkLst>
            <pc:docMk/>
            <pc:sldMk cId="2958769756" sldId="320"/>
            <ac:spMk id="2" creationId="{D98B8CD1-64BF-45F4-B48B-ED1834FB807D}"/>
          </ac:spMkLst>
        </pc:spChg>
        <pc:spChg chg="mod">
          <ac:chgData name="Guilherme Guimarães" userId="ebab17f145958232" providerId="LiveId" clId="{66608C2D-75CC-406A-8A2F-EFCFE54814DF}" dt="2022-06-07T18:42:31.164" v="1218" actId="20577"/>
          <ac:spMkLst>
            <pc:docMk/>
            <pc:sldMk cId="2958769756" sldId="320"/>
            <ac:spMk id="3" creationId="{59656AC5-0C72-42F3-AC4B-5CF6A0268F10}"/>
          </ac:spMkLst>
        </pc:spChg>
        <pc:spChg chg="add mod">
          <ac:chgData name="Guilherme Guimarães" userId="ebab17f145958232" providerId="LiveId" clId="{66608C2D-75CC-406A-8A2F-EFCFE54814DF}" dt="2022-04-18T14:07:58.407" v="445" actId="113"/>
          <ac:spMkLst>
            <pc:docMk/>
            <pc:sldMk cId="2958769756" sldId="320"/>
            <ac:spMk id="5" creationId="{7995A6D3-10F8-4399-A006-F3DC4E427BCB}"/>
          </ac:spMkLst>
        </pc:spChg>
      </pc:sldChg>
    </pc:docChg>
  </pc:docChgLst>
  <pc:docChgLst>
    <pc:chgData name="Guilherme Guimarães" userId="ebab17f145958232" providerId="LiveId" clId="{FC44CFF2-831A-44FC-85CF-000B65BB9E73}"/>
    <pc:docChg chg="undo custSel addSld delSld modSld sldOrd">
      <pc:chgData name="Guilherme Guimarães" userId="ebab17f145958232" providerId="LiveId" clId="{FC44CFF2-831A-44FC-85CF-000B65BB9E73}" dt="2024-06-09T22:19:04.057" v="282"/>
      <pc:docMkLst>
        <pc:docMk/>
      </pc:docMkLst>
      <pc:sldChg chg="addSp modSp mod">
        <pc:chgData name="Guilherme Guimarães" userId="ebab17f145958232" providerId="LiveId" clId="{FC44CFF2-831A-44FC-85CF-000B65BB9E73}" dt="2024-06-09T22:13:37.772" v="205" actId="1076"/>
        <pc:sldMkLst>
          <pc:docMk/>
          <pc:sldMk cId="3617537612" sldId="256"/>
        </pc:sldMkLst>
        <pc:spChg chg="mod">
          <ac:chgData name="Guilherme Guimarães" userId="ebab17f145958232" providerId="LiveId" clId="{FC44CFF2-831A-44FC-85CF-000B65BB9E73}" dt="2024-06-09T22:13:34.411" v="204" actId="1076"/>
          <ac:spMkLst>
            <pc:docMk/>
            <pc:sldMk cId="3617537612" sldId="256"/>
            <ac:spMk id="2" creationId="{119E6749-DD75-4568-B343-8E6F800B96D2}"/>
          </ac:spMkLst>
        </pc:spChg>
        <pc:picChg chg="add mod modCrop">
          <ac:chgData name="Guilherme Guimarães" userId="ebab17f145958232" providerId="LiveId" clId="{FC44CFF2-831A-44FC-85CF-000B65BB9E73}" dt="2024-06-09T22:13:37.772" v="205" actId="1076"/>
          <ac:picMkLst>
            <pc:docMk/>
            <pc:sldMk cId="3617537612" sldId="256"/>
            <ac:picMk id="5" creationId="{C5603E7F-220D-B89F-5D60-EB193B39C246}"/>
          </ac:picMkLst>
        </pc:picChg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457775175" sldId="257"/>
        </pc:sldMkLst>
      </pc:sldChg>
      <pc:sldChg chg="addSp modSp">
        <pc:chgData name="Guilherme Guimarães" userId="ebab17f145958232" providerId="LiveId" clId="{FC44CFF2-831A-44FC-85CF-000B65BB9E73}" dt="2024-06-09T22:19:04.057" v="282"/>
        <pc:sldMkLst>
          <pc:docMk/>
          <pc:sldMk cId="2416119901" sldId="268"/>
        </pc:sldMkLst>
        <pc:picChg chg="add mod">
          <ac:chgData name="Guilherme Guimarães" userId="ebab17f145958232" providerId="LiveId" clId="{FC44CFF2-831A-44FC-85CF-000B65BB9E73}" dt="2024-06-09T22:19:04.057" v="282"/>
          <ac:picMkLst>
            <pc:docMk/>
            <pc:sldMk cId="2416119901" sldId="268"/>
            <ac:picMk id="5" creationId="{8017D298-62CB-3CBE-19E4-5620C55B25A4}"/>
          </ac:picMkLst>
        </pc:picChg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2576141229" sldId="269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3871311196" sldId="270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834555338" sldId="271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1630827026" sldId="272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4240723923" sldId="273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3925871426" sldId="274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3230594780" sldId="275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231713826" sldId="276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2754619836" sldId="277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2880792207" sldId="278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1362566633" sldId="279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2656682906" sldId="280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3074231695" sldId="281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83399012" sldId="283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638385498" sldId="284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589491908" sldId="285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415310783" sldId="286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3369883548" sldId="287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1031991207" sldId="288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2691199740" sldId="289"/>
        </pc:sldMkLst>
      </pc:sldChg>
      <pc:sldChg chg="addSp modSp mod">
        <pc:chgData name="Guilherme Guimarães" userId="ebab17f145958232" providerId="LiveId" clId="{FC44CFF2-831A-44FC-85CF-000B65BB9E73}" dt="2024-06-09T22:14:10.510" v="209" actId="1076"/>
        <pc:sldMkLst>
          <pc:docMk/>
          <pc:sldMk cId="437992246" sldId="290"/>
        </pc:sldMkLst>
        <pc:spChg chg="mod">
          <ac:chgData name="Guilherme Guimarães" userId="ebab17f145958232" providerId="LiveId" clId="{FC44CFF2-831A-44FC-85CF-000B65BB9E73}" dt="2024-06-09T22:14:04.288" v="207" actId="1076"/>
          <ac:spMkLst>
            <pc:docMk/>
            <pc:sldMk cId="437992246" sldId="290"/>
            <ac:spMk id="2" creationId="{D98B8CD1-64BF-45F4-B48B-ED1834FB807D}"/>
          </ac:spMkLst>
        </pc:spChg>
        <pc:spChg chg="mod">
          <ac:chgData name="Guilherme Guimarães" userId="ebab17f145958232" providerId="LiveId" clId="{FC44CFF2-831A-44FC-85CF-000B65BB9E73}" dt="2024-06-09T13:01:14.817" v="196" actId="115"/>
          <ac:spMkLst>
            <pc:docMk/>
            <pc:sldMk cId="437992246" sldId="290"/>
            <ac:spMk id="3" creationId="{59656AC5-0C72-42F3-AC4B-5CF6A0268F10}"/>
          </ac:spMkLst>
        </pc:spChg>
        <pc:picChg chg="mod">
          <ac:chgData name="Guilherme Guimarães" userId="ebab17f145958232" providerId="LiveId" clId="{FC44CFF2-831A-44FC-85CF-000B65BB9E73}" dt="2024-06-09T22:14:10.510" v="209" actId="1076"/>
          <ac:picMkLst>
            <pc:docMk/>
            <pc:sldMk cId="437992246" sldId="290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22:13:55.784" v="206"/>
          <ac:picMkLst>
            <pc:docMk/>
            <pc:sldMk cId="437992246" sldId="290"/>
            <ac:picMk id="5" creationId="{F121286B-1477-4B29-0C08-DD05CF565903}"/>
          </ac:picMkLst>
        </pc:picChg>
      </pc:sldChg>
      <pc:sldChg chg="addSp modSp mod">
        <pc:chgData name="Guilherme Guimarães" userId="ebab17f145958232" providerId="LiveId" clId="{FC44CFF2-831A-44FC-85CF-000B65BB9E73}" dt="2024-06-09T22:14:30.942" v="212" actId="1076"/>
        <pc:sldMkLst>
          <pc:docMk/>
          <pc:sldMk cId="4096975262" sldId="291"/>
        </pc:sldMkLst>
        <pc:spChg chg="mod">
          <ac:chgData name="Guilherme Guimarães" userId="ebab17f145958232" providerId="LiveId" clId="{FC44CFF2-831A-44FC-85CF-000B65BB9E73}" dt="2024-06-09T22:14:26.771" v="211" actId="1076"/>
          <ac:spMkLst>
            <pc:docMk/>
            <pc:sldMk cId="4096975262" sldId="291"/>
            <ac:spMk id="2" creationId="{D98B8CD1-64BF-45F4-B48B-ED1834FB807D}"/>
          </ac:spMkLst>
        </pc:spChg>
        <pc:picChg chg="mod">
          <ac:chgData name="Guilherme Guimarães" userId="ebab17f145958232" providerId="LiveId" clId="{FC44CFF2-831A-44FC-85CF-000B65BB9E73}" dt="2024-06-09T22:14:30.942" v="212" actId="1076"/>
          <ac:picMkLst>
            <pc:docMk/>
            <pc:sldMk cId="4096975262" sldId="291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22:14:19.001" v="210"/>
          <ac:picMkLst>
            <pc:docMk/>
            <pc:sldMk cId="4096975262" sldId="291"/>
            <ac:picMk id="5" creationId="{834BB710-A22B-D068-F746-EFD351DA6D0E}"/>
          </ac:picMkLst>
        </pc:picChg>
      </pc:sldChg>
      <pc:sldChg chg="addSp modSp mod">
        <pc:chgData name="Guilherme Guimarães" userId="ebab17f145958232" providerId="LiveId" clId="{FC44CFF2-831A-44FC-85CF-000B65BB9E73}" dt="2024-06-09T22:15:15.104" v="221" actId="1076"/>
        <pc:sldMkLst>
          <pc:docMk/>
          <pc:sldMk cId="2881471443" sldId="292"/>
        </pc:sldMkLst>
        <pc:spChg chg="mod">
          <ac:chgData name="Guilherme Guimarães" userId="ebab17f145958232" providerId="LiveId" clId="{FC44CFF2-831A-44FC-85CF-000B65BB9E73}" dt="2024-06-09T22:15:15.104" v="221" actId="1076"/>
          <ac:spMkLst>
            <pc:docMk/>
            <pc:sldMk cId="2881471443" sldId="292"/>
            <ac:spMk id="2" creationId="{D98B8CD1-64BF-45F4-B48B-ED1834FB807D}"/>
          </ac:spMkLst>
        </pc:spChg>
        <pc:picChg chg="mod">
          <ac:chgData name="Guilherme Guimarães" userId="ebab17f145958232" providerId="LiveId" clId="{FC44CFF2-831A-44FC-85CF-000B65BB9E73}" dt="2024-06-09T22:15:10.611" v="220" actId="1076"/>
          <ac:picMkLst>
            <pc:docMk/>
            <pc:sldMk cId="2881471443" sldId="292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22:15:06.514" v="219"/>
          <ac:picMkLst>
            <pc:docMk/>
            <pc:sldMk cId="2881471443" sldId="292"/>
            <ac:picMk id="5" creationId="{82A6C134-A2C6-82AD-4BF1-35411BFC1572}"/>
          </ac:picMkLst>
        </pc:picChg>
      </pc:sldChg>
      <pc:sldChg chg="addSp modSp mod">
        <pc:chgData name="Guilherme Guimarães" userId="ebab17f145958232" providerId="LiveId" clId="{FC44CFF2-831A-44FC-85CF-000B65BB9E73}" dt="2024-06-09T22:17:35.637" v="251" actId="1076"/>
        <pc:sldMkLst>
          <pc:docMk/>
          <pc:sldMk cId="704108107" sldId="294"/>
        </pc:sldMkLst>
        <pc:spChg chg="mod">
          <ac:chgData name="Guilherme Guimarães" userId="ebab17f145958232" providerId="LiveId" clId="{FC44CFF2-831A-44FC-85CF-000B65BB9E73}" dt="2024-06-09T22:17:30.836" v="250" actId="1076"/>
          <ac:spMkLst>
            <pc:docMk/>
            <pc:sldMk cId="704108107" sldId="294"/>
            <ac:spMk id="2" creationId="{D98B8CD1-64BF-45F4-B48B-ED1834FB807D}"/>
          </ac:spMkLst>
        </pc:spChg>
        <pc:picChg chg="mod">
          <ac:chgData name="Guilherme Guimarães" userId="ebab17f145958232" providerId="LiveId" clId="{FC44CFF2-831A-44FC-85CF-000B65BB9E73}" dt="2024-06-09T22:17:35.637" v="251" actId="1076"/>
          <ac:picMkLst>
            <pc:docMk/>
            <pc:sldMk cId="704108107" sldId="294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22:17:24.586" v="249"/>
          <ac:picMkLst>
            <pc:docMk/>
            <pc:sldMk cId="704108107" sldId="294"/>
            <ac:picMk id="5" creationId="{00807994-C049-3662-6766-5622588D620B}"/>
          </ac:picMkLst>
        </pc:picChg>
      </pc:sldChg>
      <pc:sldChg chg="addSp modSp mod">
        <pc:chgData name="Guilherme Guimarães" userId="ebab17f145958232" providerId="LiveId" clId="{FC44CFF2-831A-44FC-85CF-000B65BB9E73}" dt="2024-06-09T22:17:56.404" v="259" actId="20577"/>
        <pc:sldMkLst>
          <pc:docMk/>
          <pc:sldMk cId="447621449" sldId="295"/>
        </pc:sldMkLst>
        <pc:spChg chg="mod">
          <ac:chgData name="Guilherme Guimarães" userId="ebab17f145958232" providerId="LiveId" clId="{FC44CFF2-831A-44FC-85CF-000B65BB9E73}" dt="2024-06-09T22:17:56.404" v="259" actId="20577"/>
          <ac:spMkLst>
            <pc:docMk/>
            <pc:sldMk cId="447621449" sldId="295"/>
            <ac:spMk id="2" creationId="{D98B8CD1-64BF-45F4-B48B-ED1834FB807D}"/>
          </ac:spMkLst>
        </pc:spChg>
        <pc:picChg chg="mod">
          <ac:chgData name="Guilherme Guimarães" userId="ebab17f145958232" providerId="LiveId" clId="{FC44CFF2-831A-44FC-85CF-000B65BB9E73}" dt="2024-06-09T22:17:49.599" v="254" actId="1076"/>
          <ac:picMkLst>
            <pc:docMk/>
            <pc:sldMk cId="447621449" sldId="295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22:17:39.325" v="252"/>
          <ac:picMkLst>
            <pc:docMk/>
            <pc:sldMk cId="447621449" sldId="295"/>
            <ac:picMk id="5" creationId="{FBB3CBBD-CD22-341C-CFFD-F6B8DDCE9246}"/>
          </ac:picMkLst>
        </pc:picChg>
      </pc:sldChg>
      <pc:sldChg chg="del">
        <pc:chgData name="Guilherme Guimarães" userId="ebab17f145958232" providerId="LiveId" clId="{FC44CFF2-831A-44FC-85CF-000B65BB9E73}" dt="2024-06-09T12:47:52.192" v="127" actId="47"/>
        <pc:sldMkLst>
          <pc:docMk/>
          <pc:sldMk cId="4122352978" sldId="296"/>
        </pc:sldMkLst>
      </pc:sldChg>
      <pc:sldChg chg="del">
        <pc:chgData name="Guilherme Guimarães" userId="ebab17f145958232" providerId="LiveId" clId="{FC44CFF2-831A-44FC-85CF-000B65BB9E73}" dt="2024-06-09T12:47:52.192" v="127" actId="47"/>
        <pc:sldMkLst>
          <pc:docMk/>
          <pc:sldMk cId="1232552059" sldId="298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3125834503" sldId="299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104259716" sldId="300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2116234082" sldId="301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2804756126" sldId="302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1183799911" sldId="303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1163291833" sldId="304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1871331995" sldId="305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1834323839" sldId="306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2884980978" sldId="307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3453006044" sldId="309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4172476351" sldId="310"/>
        </pc:sldMkLst>
      </pc:sldChg>
      <pc:sldChg chg="addSp modSp mod">
        <pc:chgData name="Guilherme Guimarães" userId="ebab17f145958232" providerId="LiveId" clId="{FC44CFF2-831A-44FC-85CF-000B65BB9E73}" dt="2024-06-09T22:14:49.986" v="215" actId="1076"/>
        <pc:sldMkLst>
          <pc:docMk/>
          <pc:sldMk cId="2380422685" sldId="311"/>
        </pc:sldMkLst>
        <pc:spChg chg="mod">
          <ac:chgData name="Guilherme Guimarães" userId="ebab17f145958232" providerId="LiveId" clId="{FC44CFF2-831A-44FC-85CF-000B65BB9E73}" dt="2024-06-09T22:14:49.986" v="215" actId="1076"/>
          <ac:spMkLst>
            <pc:docMk/>
            <pc:sldMk cId="2380422685" sldId="311"/>
            <ac:spMk id="2" creationId="{D98B8CD1-64BF-45F4-B48B-ED1834FB807D}"/>
          </ac:spMkLst>
        </pc:spChg>
        <pc:picChg chg="mod">
          <ac:chgData name="Guilherme Guimarães" userId="ebab17f145958232" providerId="LiveId" clId="{FC44CFF2-831A-44FC-85CF-000B65BB9E73}" dt="2024-06-09T22:14:41.925" v="214" actId="1076"/>
          <ac:picMkLst>
            <pc:docMk/>
            <pc:sldMk cId="2380422685" sldId="311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22:14:36.224" v="213"/>
          <ac:picMkLst>
            <pc:docMk/>
            <pc:sldMk cId="2380422685" sldId="311"/>
            <ac:picMk id="5" creationId="{BCECDE4B-059C-1A12-CD5A-D260F3F9826D}"/>
          </ac:picMkLst>
        </pc:picChg>
      </pc:sldChg>
      <pc:sldChg chg="addSp modSp mod ord">
        <pc:chgData name="Guilherme Guimarães" userId="ebab17f145958232" providerId="LiveId" clId="{FC44CFF2-831A-44FC-85CF-000B65BB9E73}" dt="2024-06-09T22:15:03.886" v="218" actId="1076"/>
        <pc:sldMkLst>
          <pc:docMk/>
          <pc:sldMk cId="1795907585" sldId="312"/>
        </pc:sldMkLst>
        <pc:spChg chg="mod">
          <ac:chgData name="Guilherme Guimarães" userId="ebab17f145958232" providerId="LiveId" clId="{FC44CFF2-831A-44FC-85CF-000B65BB9E73}" dt="2024-06-09T22:15:00.312" v="217" actId="1076"/>
          <ac:spMkLst>
            <pc:docMk/>
            <pc:sldMk cId="1795907585" sldId="312"/>
            <ac:spMk id="2" creationId="{D98B8CD1-64BF-45F4-B48B-ED1834FB807D}"/>
          </ac:spMkLst>
        </pc:spChg>
        <pc:spChg chg="mod">
          <ac:chgData name="Guilherme Guimarães" userId="ebab17f145958232" providerId="LiveId" clId="{FC44CFF2-831A-44FC-85CF-000B65BB9E73}" dt="2024-06-09T13:02:17.711" v="198" actId="115"/>
          <ac:spMkLst>
            <pc:docMk/>
            <pc:sldMk cId="1795907585" sldId="312"/>
            <ac:spMk id="3" creationId="{59656AC5-0C72-42F3-AC4B-5CF6A0268F10}"/>
          </ac:spMkLst>
        </pc:spChg>
        <pc:picChg chg="mod">
          <ac:chgData name="Guilherme Guimarães" userId="ebab17f145958232" providerId="LiveId" clId="{FC44CFF2-831A-44FC-85CF-000B65BB9E73}" dt="2024-06-09T22:15:03.886" v="218" actId="1076"/>
          <ac:picMkLst>
            <pc:docMk/>
            <pc:sldMk cId="1795907585" sldId="312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22:14:55.484" v="216"/>
          <ac:picMkLst>
            <pc:docMk/>
            <pc:sldMk cId="1795907585" sldId="312"/>
            <ac:picMk id="5" creationId="{AE441E84-BA3D-D674-3E98-C11DD61656D8}"/>
          </ac:picMkLst>
        </pc:picChg>
      </pc:sldChg>
      <pc:sldChg chg="addSp modSp mod">
        <pc:chgData name="Guilherme Guimarães" userId="ebab17f145958232" providerId="LiveId" clId="{FC44CFF2-831A-44FC-85CF-000B65BB9E73}" dt="2024-06-09T22:15:28.960" v="224" actId="1076"/>
        <pc:sldMkLst>
          <pc:docMk/>
          <pc:sldMk cId="4208833993" sldId="313"/>
        </pc:sldMkLst>
        <pc:spChg chg="mod">
          <ac:chgData name="Guilherme Guimarães" userId="ebab17f145958232" providerId="LiveId" clId="{FC44CFF2-831A-44FC-85CF-000B65BB9E73}" dt="2024-06-09T22:15:23.979" v="223" actId="1076"/>
          <ac:spMkLst>
            <pc:docMk/>
            <pc:sldMk cId="4208833993" sldId="313"/>
            <ac:spMk id="2" creationId="{D98B8CD1-64BF-45F4-B48B-ED1834FB807D}"/>
          </ac:spMkLst>
        </pc:spChg>
        <pc:picChg chg="mod">
          <ac:chgData name="Guilherme Guimarães" userId="ebab17f145958232" providerId="LiveId" clId="{FC44CFF2-831A-44FC-85CF-000B65BB9E73}" dt="2024-06-09T22:15:28.960" v="224" actId="1076"/>
          <ac:picMkLst>
            <pc:docMk/>
            <pc:sldMk cId="4208833993" sldId="313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22:15:17.634" v="222"/>
          <ac:picMkLst>
            <pc:docMk/>
            <pc:sldMk cId="4208833993" sldId="313"/>
            <ac:picMk id="6" creationId="{9E671870-C79B-AE82-1E75-DDC5C0489501}"/>
          </ac:picMkLst>
        </pc:picChg>
      </pc:sldChg>
      <pc:sldChg chg="del">
        <pc:chgData name="Guilherme Guimarães" userId="ebab17f145958232" providerId="LiveId" clId="{FC44CFF2-831A-44FC-85CF-000B65BB9E73}" dt="2024-06-09T12:46:15.293" v="101" actId="47"/>
        <pc:sldMkLst>
          <pc:docMk/>
          <pc:sldMk cId="3672501266" sldId="314"/>
        </pc:sldMkLst>
      </pc:sldChg>
      <pc:sldChg chg="del">
        <pc:chgData name="Guilherme Guimarães" userId="ebab17f145958232" providerId="LiveId" clId="{FC44CFF2-831A-44FC-85CF-000B65BB9E73}" dt="2024-06-09T12:46:18.220" v="102" actId="47"/>
        <pc:sldMkLst>
          <pc:docMk/>
          <pc:sldMk cId="499485203" sldId="315"/>
        </pc:sldMkLst>
      </pc:sldChg>
      <pc:sldChg chg="addSp modSp mod">
        <pc:chgData name="Guilherme Guimarães" userId="ebab17f145958232" providerId="LiveId" clId="{FC44CFF2-831A-44FC-85CF-000B65BB9E73}" dt="2024-06-09T22:18:25.299" v="265" actId="1076"/>
        <pc:sldMkLst>
          <pc:docMk/>
          <pc:sldMk cId="3154685643" sldId="316"/>
        </pc:sldMkLst>
        <pc:spChg chg="mod">
          <ac:chgData name="Guilherme Guimarães" userId="ebab17f145958232" providerId="LiveId" clId="{FC44CFF2-831A-44FC-85CF-000B65BB9E73}" dt="2024-06-09T22:18:21.524" v="264" actId="1076"/>
          <ac:spMkLst>
            <pc:docMk/>
            <pc:sldMk cId="3154685643" sldId="316"/>
            <ac:spMk id="2" creationId="{D98B8CD1-64BF-45F4-B48B-ED1834FB807D}"/>
          </ac:spMkLst>
        </pc:spChg>
        <pc:picChg chg="mod">
          <ac:chgData name="Guilherme Guimarães" userId="ebab17f145958232" providerId="LiveId" clId="{FC44CFF2-831A-44FC-85CF-000B65BB9E73}" dt="2024-06-09T22:18:25.299" v="265" actId="1076"/>
          <ac:picMkLst>
            <pc:docMk/>
            <pc:sldMk cId="3154685643" sldId="316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22:18:13.098" v="263"/>
          <ac:picMkLst>
            <pc:docMk/>
            <pc:sldMk cId="3154685643" sldId="316"/>
            <ac:picMk id="8" creationId="{1F7E89D0-3DBE-ED12-D470-F613DB732CCE}"/>
          </ac:picMkLst>
        </pc:picChg>
      </pc:sldChg>
      <pc:sldChg chg="addSp modSp mod">
        <pc:chgData name="Guilherme Guimarães" userId="ebab17f145958232" providerId="LiveId" clId="{FC44CFF2-831A-44FC-85CF-000B65BB9E73}" dt="2024-06-09T22:18:42.260" v="273" actId="1076"/>
        <pc:sldMkLst>
          <pc:docMk/>
          <pc:sldMk cId="1411439402" sldId="317"/>
        </pc:sldMkLst>
        <pc:spChg chg="mod">
          <ac:chgData name="Guilherme Guimarães" userId="ebab17f145958232" providerId="LiveId" clId="{FC44CFF2-831A-44FC-85CF-000B65BB9E73}" dt="2024-06-09T22:18:42.260" v="273" actId="1076"/>
          <ac:spMkLst>
            <pc:docMk/>
            <pc:sldMk cId="1411439402" sldId="317"/>
            <ac:spMk id="2" creationId="{D98B8CD1-64BF-45F4-B48B-ED1834FB807D}"/>
          </ac:spMkLst>
        </pc:spChg>
        <pc:picChg chg="mod">
          <ac:chgData name="Guilherme Guimarães" userId="ebab17f145958232" providerId="LiveId" clId="{FC44CFF2-831A-44FC-85CF-000B65BB9E73}" dt="2024-06-09T22:18:37.002" v="272" actId="1076"/>
          <ac:picMkLst>
            <pc:docMk/>
            <pc:sldMk cId="1411439402" sldId="317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22:18:27.844" v="266"/>
          <ac:picMkLst>
            <pc:docMk/>
            <pc:sldMk cId="1411439402" sldId="317"/>
            <ac:picMk id="5" creationId="{60945F0C-98E3-C755-876F-68F58ED3AE92}"/>
          </ac:picMkLst>
        </pc:picChg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1976427584" sldId="319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2958769756" sldId="320"/>
        </pc:sldMkLst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3260914564" sldId="321"/>
        </pc:sldMkLst>
      </pc:sldChg>
      <pc:sldChg chg="addSp modSp mod">
        <pc:chgData name="Guilherme Guimarães" userId="ebab17f145958232" providerId="LiveId" clId="{FC44CFF2-831A-44FC-85CF-000B65BB9E73}" dt="2024-06-09T22:19:00.831" v="281" actId="1076"/>
        <pc:sldMkLst>
          <pc:docMk/>
          <pc:sldMk cId="3357120765" sldId="322"/>
        </pc:sldMkLst>
        <pc:spChg chg="mod">
          <ac:chgData name="Guilherme Guimarães" userId="ebab17f145958232" providerId="LiveId" clId="{FC44CFF2-831A-44FC-85CF-000B65BB9E73}" dt="2024-06-09T22:18:56.990" v="280" actId="1076"/>
          <ac:spMkLst>
            <pc:docMk/>
            <pc:sldMk cId="3357120765" sldId="322"/>
            <ac:spMk id="2" creationId="{D98B8CD1-64BF-45F4-B48B-ED1834FB807D}"/>
          </ac:spMkLst>
        </pc:spChg>
        <pc:picChg chg="add mod">
          <ac:chgData name="Guilherme Guimarães" userId="ebab17f145958232" providerId="LiveId" clId="{FC44CFF2-831A-44FC-85CF-000B65BB9E73}" dt="2024-06-09T22:18:46.427" v="274"/>
          <ac:picMkLst>
            <pc:docMk/>
            <pc:sldMk cId="3357120765" sldId="322"/>
            <ac:picMk id="3" creationId="{7F2FEA8B-ABA3-3F9C-8456-9ABFD53032A1}"/>
          </ac:picMkLst>
        </pc:picChg>
        <pc:picChg chg="mod">
          <ac:chgData name="Guilherme Guimarães" userId="ebab17f145958232" providerId="LiveId" clId="{FC44CFF2-831A-44FC-85CF-000B65BB9E73}" dt="2024-06-09T22:19:00.831" v="281" actId="1076"/>
          <ac:picMkLst>
            <pc:docMk/>
            <pc:sldMk cId="3357120765" sldId="322"/>
            <ac:picMk id="4" creationId="{F1A63805-B61E-48B8-990B-489490363582}"/>
          </ac:picMkLst>
        </pc:picChg>
      </pc:sldChg>
      <pc:sldChg chg="del">
        <pc:chgData name="Guilherme Guimarães" userId="ebab17f145958232" providerId="LiveId" clId="{FC44CFF2-831A-44FC-85CF-000B65BB9E73}" dt="2024-06-09T12:43:10.262" v="0" actId="47"/>
        <pc:sldMkLst>
          <pc:docMk/>
          <pc:sldMk cId="2668169278" sldId="323"/>
        </pc:sldMkLst>
      </pc:sldChg>
      <pc:sldChg chg="addSp delSp modSp add mod">
        <pc:chgData name="Guilherme Guimarães" userId="ebab17f145958232" providerId="LiveId" clId="{FC44CFF2-831A-44FC-85CF-000B65BB9E73}" dt="2024-06-09T22:15:51.084" v="227" actId="1076"/>
        <pc:sldMkLst>
          <pc:docMk/>
          <pc:sldMk cId="2845470178" sldId="323"/>
        </pc:sldMkLst>
        <pc:spChg chg="mod">
          <ac:chgData name="Guilherme Guimarães" userId="ebab17f145958232" providerId="LiveId" clId="{FC44CFF2-831A-44FC-85CF-000B65BB9E73}" dt="2024-06-09T22:15:37.871" v="226" actId="1076"/>
          <ac:spMkLst>
            <pc:docMk/>
            <pc:sldMk cId="2845470178" sldId="323"/>
            <ac:spMk id="2" creationId="{D98B8CD1-64BF-45F4-B48B-ED1834FB807D}"/>
          </ac:spMkLst>
        </pc:spChg>
        <pc:spChg chg="del">
          <ac:chgData name="Guilherme Guimarães" userId="ebab17f145958232" providerId="LiveId" clId="{FC44CFF2-831A-44FC-85CF-000B65BB9E73}" dt="2024-06-09T12:52:03.553" v="130" actId="478"/>
          <ac:spMkLst>
            <pc:docMk/>
            <pc:sldMk cId="2845470178" sldId="323"/>
            <ac:spMk id="3" creationId="{59656AC5-0C72-42F3-AC4B-5CF6A0268F10}"/>
          </ac:spMkLst>
        </pc:spChg>
        <pc:spChg chg="add del mod">
          <ac:chgData name="Guilherme Guimarães" userId="ebab17f145958232" providerId="LiveId" clId="{FC44CFF2-831A-44FC-85CF-000B65BB9E73}" dt="2024-06-09T12:52:07.208" v="131" actId="478"/>
          <ac:spMkLst>
            <pc:docMk/>
            <pc:sldMk cId="2845470178" sldId="323"/>
            <ac:spMk id="7" creationId="{3F3F247A-DD7E-F496-5315-0A271478FB6E}"/>
          </ac:spMkLst>
        </pc:spChg>
        <pc:spChg chg="add mod">
          <ac:chgData name="Guilherme Guimarães" userId="ebab17f145958232" providerId="LiveId" clId="{FC44CFF2-831A-44FC-85CF-000B65BB9E73}" dt="2024-06-09T12:54:05.432" v="151" actId="1035"/>
          <ac:spMkLst>
            <pc:docMk/>
            <pc:sldMk cId="2845470178" sldId="323"/>
            <ac:spMk id="9" creationId="{5A8F1539-A416-95A8-DEC6-6A7325C2E493}"/>
          </ac:spMkLst>
        </pc:spChg>
        <pc:spChg chg="add mod">
          <ac:chgData name="Guilherme Guimarães" userId="ebab17f145958232" providerId="LiveId" clId="{FC44CFF2-831A-44FC-85CF-000B65BB9E73}" dt="2024-06-09T12:53:07.833" v="135" actId="1076"/>
          <ac:spMkLst>
            <pc:docMk/>
            <pc:sldMk cId="2845470178" sldId="323"/>
            <ac:spMk id="10" creationId="{86AADE70-6512-51F9-7742-7EFDAB1291E4}"/>
          </ac:spMkLst>
        </pc:spChg>
        <pc:spChg chg="add mod">
          <ac:chgData name="Guilherme Guimarães" userId="ebab17f145958232" providerId="LiveId" clId="{FC44CFF2-831A-44FC-85CF-000B65BB9E73}" dt="2024-06-09T12:53:19.463" v="138" actId="1076"/>
          <ac:spMkLst>
            <pc:docMk/>
            <pc:sldMk cId="2845470178" sldId="323"/>
            <ac:spMk id="11" creationId="{94DEDFB7-2CCD-FDE4-4184-B8E7B09041F0}"/>
          </ac:spMkLst>
        </pc:spChg>
        <pc:spChg chg="add mod">
          <ac:chgData name="Guilherme Guimarães" userId="ebab17f145958232" providerId="LiveId" clId="{FC44CFF2-831A-44FC-85CF-000B65BB9E73}" dt="2024-06-09T12:53:54.480" v="146" actId="1035"/>
          <ac:spMkLst>
            <pc:docMk/>
            <pc:sldMk cId="2845470178" sldId="323"/>
            <ac:spMk id="12" creationId="{AC03775E-AE91-39C6-1373-46F0ACD64055}"/>
          </ac:spMkLst>
        </pc:spChg>
        <pc:graphicFrameChg chg="del">
          <ac:chgData name="Guilherme Guimarães" userId="ebab17f145958232" providerId="LiveId" clId="{FC44CFF2-831A-44FC-85CF-000B65BB9E73}" dt="2024-06-09T12:52:00.987" v="129" actId="478"/>
          <ac:graphicFrameMkLst>
            <pc:docMk/>
            <pc:sldMk cId="2845470178" sldId="323"/>
            <ac:graphicFrameMk id="5" creationId="{DD5098D0-D62F-4CF9-BCB1-075959CB1C01}"/>
          </ac:graphicFrameMkLst>
        </pc:graphicFrameChg>
        <pc:picChg chg="add mod">
          <ac:chgData name="Guilherme Guimarães" userId="ebab17f145958232" providerId="LiveId" clId="{FC44CFF2-831A-44FC-85CF-000B65BB9E73}" dt="2024-06-09T22:15:31.774" v="225"/>
          <ac:picMkLst>
            <pc:docMk/>
            <pc:sldMk cId="2845470178" sldId="323"/>
            <ac:picMk id="3" creationId="{0F227520-8CAF-9C21-4C42-F8C77F427AD5}"/>
          </ac:picMkLst>
        </pc:picChg>
        <pc:picChg chg="mod">
          <ac:chgData name="Guilherme Guimarães" userId="ebab17f145958232" providerId="LiveId" clId="{FC44CFF2-831A-44FC-85CF-000B65BB9E73}" dt="2024-06-09T22:15:51.084" v="227" actId="1076"/>
          <ac:picMkLst>
            <pc:docMk/>
            <pc:sldMk cId="2845470178" sldId="323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12:53:10.695" v="137" actId="1076"/>
          <ac:picMkLst>
            <pc:docMk/>
            <pc:sldMk cId="2845470178" sldId="323"/>
            <ac:picMk id="8" creationId="{1E0B3BC3-1533-B87E-C755-54ECB5E965F2}"/>
          </ac:picMkLst>
        </pc:picChg>
      </pc:sldChg>
      <pc:sldChg chg="addSp delSp modSp add mod">
        <pc:chgData name="Guilherme Guimarães" userId="ebab17f145958232" providerId="LiveId" clId="{FC44CFF2-831A-44FC-85CF-000B65BB9E73}" dt="2024-06-09T22:16:04.598" v="230"/>
        <pc:sldMkLst>
          <pc:docMk/>
          <pc:sldMk cId="736703350" sldId="324"/>
        </pc:sldMkLst>
        <pc:spChg chg="mod">
          <ac:chgData name="Guilherme Guimarães" userId="ebab17f145958232" providerId="LiveId" clId="{FC44CFF2-831A-44FC-85CF-000B65BB9E73}" dt="2024-06-09T22:15:57.523" v="228" actId="1076"/>
          <ac:spMkLst>
            <pc:docMk/>
            <pc:sldMk cId="736703350" sldId="324"/>
            <ac:spMk id="2" creationId="{D98B8CD1-64BF-45F4-B48B-ED1834FB807D}"/>
          </ac:spMkLst>
        </pc:spChg>
        <pc:spChg chg="add mod">
          <ac:chgData name="Guilherme Guimarães" userId="ebab17f145958232" providerId="LiveId" clId="{FC44CFF2-831A-44FC-85CF-000B65BB9E73}" dt="2024-06-09T12:55:15.280" v="163" actId="1076"/>
          <ac:spMkLst>
            <pc:docMk/>
            <pc:sldMk cId="736703350" sldId="324"/>
            <ac:spMk id="5" creationId="{042D8E7E-415D-8B7E-62A0-C306E3710FFE}"/>
          </ac:spMkLst>
        </pc:spChg>
        <pc:spChg chg="add mod">
          <ac:chgData name="Guilherme Guimarães" userId="ebab17f145958232" providerId="LiveId" clId="{FC44CFF2-831A-44FC-85CF-000B65BB9E73}" dt="2024-06-09T12:55:15.280" v="163" actId="1076"/>
          <ac:spMkLst>
            <pc:docMk/>
            <pc:sldMk cId="736703350" sldId="324"/>
            <ac:spMk id="6" creationId="{521B72AF-60B0-A275-E6E0-6F9C58063E34}"/>
          </ac:spMkLst>
        </pc:spChg>
        <pc:spChg chg="add mod">
          <ac:chgData name="Guilherme Guimarães" userId="ebab17f145958232" providerId="LiveId" clId="{FC44CFF2-831A-44FC-85CF-000B65BB9E73}" dt="2024-06-09T12:55:15.280" v="163" actId="1076"/>
          <ac:spMkLst>
            <pc:docMk/>
            <pc:sldMk cId="736703350" sldId="324"/>
            <ac:spMk id="7" creationId="{AE625AE6-04EB-44C7-78E2-903180D73E31}"/>
          </ac:spMkLst>
        </pc:spChg>
        <pc:spChg chg="del">
          <ac:chgData name="Guilherme Guimarães" userId="ebab17f145958232" providerId="LiveId" clId="{FC44CFF2-831A-44FC-85CF-000B65BB9E73}" dt="2024-06-09T12:54:26.005" v="156" actId="478"/>
          <ac:spMkLst>
            <pc:docMk/>
            <pc:sldMk cId="736703350" sldId="324"/>
            <ac:spMk id="9" creationId="{5A8F1539-A416-95A8-DEC6-6A7325C2E493}"/>
          </ac:spMkLst>
        </pc:spChg>
        <pc:spChg chg="del">
          <ac:chgData name="Guilherme Guimarães" userId="ebab17f145958232" providerId="LiveId" clId="{FC44CFF2-831A-44FC-85CF-000B65BB9E73}" dt="2024-06-09T12:54:24.665" v="154" actId="478"/>
          <ac:spMkLst>
            <pc:docMk/>
            <pc:sldMk cId="736703350" sldId="324"/>
            <ac:spMk id="10" creationId="{86AADE70-6512-51F9-7742-7EFDAB1291E4}"/>
          </ac:spMkLst>
        </pc:spChg>
        <pc:spChg chg="del">
          <ac:chgData name="Guilherme Guimarães" userId="ebab17f145958232" providerId="LiveId" clId="{FC44CFF2-831A-44FC-85CF-000B65BB9E73}" dt="2024-06-09T12:54:25.483" v="155" actId="478"/>
          <ac:spMkLst>
            <pc:docMk/>
            <pc:sldMk cId="736703350" sldId="324"/>
            <ac:spMk id="11" creationId="{94DEDFB7-2CCD-FDE4-4184-B8E7B09041F0}"/>
          </ac:spMkLst>
        </pc:spChg>
        <pc:spChg chg="del">
          <ac:chgData name="Guilherme Guimarães" userId="ebab17f145958232" providerId="LiveId" clId="{FC44CFF2-831A-44FC-85CF-000B65BB9E73}" dt="2024-06-09T12:54:27.004" v="157" actId="478"/>
          <ac:spMkLst>
            <pc:docMk/>
            <pc:sldMk cId="736703350" sldId="324"/>
            <ac:spMk id="12" creationId="{AC03775E-AE91-39C6-1373-46F0ACD64055}"/>
          </ac:spMkLst>
        </pc:spChg>
        <pc:spChg chg="add mod">
          <ac:chgData name="Guilherme Guimarães" userId="ebab17f145958232" providerId="LiveId" clId="{FC44CFF2-831A-44FC-85CF-000B65BB9E73}" dt="2024-06-09T12:55:25.437" v="165" actId="1076"/>
          <ac:spMkLst>
            <pc:docMk/>
            <pc:sldMk cId="736703350" sldId="324"/>
            <ac:spMk id="13" creationId="{20424B1D-8A6A-FD15-FFAB-1026BF816227}"/>
          </ac:spMkLst>
        </pc:spChg>
        <pc:picChg chg="add mod">
          <ac:chgData name="Guilherme Guimarães" userId="ebab17f145958232" providerId="LiveId" clId="{FC44CFF2-831A-44FC-85CF-000B65BB9E73}" dt="2024-06-09T12:55:15.280" v="163" actId="1076"/>
          <ac:picMkLst>
            <pc:docMk/>
            <pc:sldMk cId="736703350" sldId="324"/>
            <ac:picMk id="3" creationId="{90DA2054-6571-83D6-24C1-376777BF8463}"/>
          </ac:picMkLst>
        </pc:picChg>
        <pc:picChg chg="mod">
          <ac:chgData name="Guilherme Guimarães" userId="ebab17f145958232" providerId="LiveId" clId="{FC44CFF2-831A-44FC-85CF-000B65BB9E73}" dt="2024-06-09T22:16:01.515" v="229" actId="1076"/>
          <ac:picMkLst>
            <pc:docMk/>
            <pc:sldMk cId="736703350" sldId="324"/>
            <ac:picMk id="4" creationId="{F1A63805-B61E-48B8-990B-489490363582}"/>
          </ac:picMkLst>
        </pc:picChg>
        <pc:picChg chg="del">
          <ac:chgData name="Guilherme Guimarães" userId="ebab17f145958232" providerId="LiveId" clId="{FC44CFF2-831A-44FC-85CF-000B65BB9E73}" dt="2024-06-09T12:54:21.882" v="153" actId="478"/>
          <ac:picMkLst>
            <pc:docMk/>
            <pc:sldMk cId="736703350" sldId="324"/>
            <ac:picMk id="8" creationId="{1E0B3BC3-1533-B87E-C755-54ECB5E965F2}"/>
          </ac:picMkLst>
        </pc:picChg>
        <pc:picChg chg="add mod">
          <ac:chgData name="Guilherme Guimarães" userId="ebab17f145958232" providerId="LiveId" clId="{FC44CFF2-831A-44FC-85CF-000B65BB9E73}" dt="2024-06-09T22:16:04.598" v="230"/>
          <ac:picMkLst>
            <pc:docMk/>
            <pc:sldMk cId="736703350" sldId="324"/>
            <ac:picMk id="8" creationId="{F61AB4D7-EABA-1040-8FEA-8DF76910FC9D}"/>
          </ac:picMkLst>
        </pc:picChg>
      </pc:sldChg>
      <pc:sldChg chg="addSp modSp add mod">
        <pc:chgData name="Guilherme Guimarães" userId="ebab17f145958232" providerId="LiveId" clId="{FC44CFF2-831A-44FC-85CF-000B65BB9E73}" dt="2024-06-09T22:16:20.386" v="233" actId="1076"/>
        <pc:sldMkLst>
          <pc:docMk/>
          <pc:sldMk cId="391737498" sldId="325"/>
        </pc:sldMkLst>
        <pc:spChg chg="mod">
          <ac:chgData name="Guilherme Guimarães" userId="ebab17f145958232" providerId="LiveId" clId="{FC44CFF2-831A-44FC-85CF-000B65BB9E73}" dt="2024-06-09T22:16:13.715" v="232" actId="1076"/>
          <ac:spMkLst>
            <pc:docMk/>
            <pc:sldMk cId="391737498" sldId="325"/>
            <ac:spMk id="2" creationId="{D98B8CD1-64BF-45F4-B48B-ED1834FB807D}"/>
          </ac:spMkLst>
        </pc:spChg>
        <pc:spChg chg="add mod">
          <ac:chgData name="Guilherme Guimarães" userId="ebab17f145958232" providerId="LiveId" clId="{FC44CFF2-831A-44FC-85CF-000B65BB9E73}" dt="2024-06-09T12:55:59.168" v="167" actId="1076"/>
          <ac:spMkLst>
            <pc:docMk/>
            <pc:sldMk cId="391737498" sldId="325"/>
            <ac:spMk id="5" creationId="{5E72DAF7-9E93-825D-1F4B-B4A859943F5D}"/>
          </ac:spMkLst>
        </pc:spChg>
        <pc:spChg chg="add mod">
          <ac:chgData name="Guilherme Guimarães" userId="ebab17f145958232" providerId="LiveId" clId="{FC44CFF2-831A-44FC-85CF-000B65BB9E73}" dt="2024-06-09T12:55:59.168" v="167" actId="1076"/>
          <ac:spMkLst>
            <pc:docMk/>
            <pc:sldMk cId="391737498" sldId="325"/>
            <ac:spMk id="6" creationId="{D28B2132-EBEC-396E-7AFC-0E6E930AFE7A}"/>
          </ac:spMkLst>
        </pc:spChg>
        <pc:picChg chg="add mod">
          <ac:chgData name="Guilherme Guimarães" userId="ebab17f145958232" providerId="LiveId" clId="{FC44CFF2-831A-44FC-85CF-000B65BB9E73}" dt="2024-06-09T12:55:59.168" v="167" actId="1076"/>
          <ac:picMkLst>
            <pc:docMk/>
            <pc:sldMk cId="391737498" sldId="325"/>
            <ac:picMk id="3" creationId="{6B0A78AE-A959-F2FE-56E7-1071B7DD14C4}"/>
          </ac:picMkLst>
        </pc:picChg>
        <pc:picChg chg="mod">
          <ac:chgData name="Guilherme Guimarães" userId="ebab17f145958232" providerId="LiveId" clId="{FC44CFF2-831A-44FC-85CF-000B65BB9E73}" dt="2024-06-09T22:16:20.386" v="233" actId="1076"/>
          <ac:picMkLst>
            <pc:docMk/>
            <pc:sldMk cId="391737498" sldId="325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22:16:07.985" v="231"/>
          <ac:picMkLst>
            <pc:docMk/>
            <pc:sldMk cId="391737498" sldId="325"/>
            <ac:picMk id="7" creationId="{06197C17-EC02-2F25-D4F4-7CF1B9F67BA0}"/>
          </ac:picMkLst>
        </pc:picChg>
      </pc:sldChg>
      <pc:sldChg chg="addSp modSp add mod">
        <pc:chgData name="Guilherme Guimarães" userId="ebab17f145958232" providerId="LiveId" clId="{FC44CFF2-831A-44FC-85CF-000B65BB9E73}" dt="2024-06-09T22:16:38.708" v="236" actId="1076"/>
        <pc:sldMkLst>
          <pc:docMk/>
          <pc:sldMk cId="2357874764" sldId="326"/>
        </pc:sldMkLst>
        <pc:spChg chg="mod">
          <ac:chgData name="Guilherme Guimarães" userId="ebab17f145958232" providerId="LiveId" clId="{FC44CFF2-831A-44FC-85CF-000B65BB9E73}" dt="2024-06-09T22:16:38.708" v="236" actId="1076"/>
          <ac:spMkLst>
            <pc:docMk/>
            <pc:sldMk cId="2357874764" sldId="326"/>
            <ac:spMk id="2" creationId="{D98B8CD1-64BF-45F4-B48B-ED1834FB807D}"/>
          </ac:spMkLst>
        </pc:spChg>
        <pc:spChg chg="add mod">
          <ac:chgData name="Guilherme Guimarães" userId="ebab17f145958232" providerId="LiveId" clId="{FC44CFF2-831A-44FC-85CF-000B65BB9E73}" dt="2024-06-09T12:56:30.809" v="170" actId="1076"/>
          <ac:spMkLst>
            <pc:docMk/>
            <pc:sldMk cId="2357874764" sldId="326"/>
            <ac:spMk id="5" creationId="{92DB2A21-6264-ACDA-243E-84969AC3463C}"/>
          </ac:spMkLst>
        </pc:spChg>
        <pc:spChg chg="add mod">
          <ac:chgData name="Guilherme Guimarães" userId="ebab17f145958232" providerId="LiveId" clId="{FC44CFF2-831A-44FC-85CF-000B65BB9E73}" dt="2024-06-09T12:56:25.450" v="169" actId="1076"/>
          <ac:spMkLst>
            <pc:docMk/>
            <pc:sldMk cId="2357874764" sldId="326"/>
            <ac:spMk id="6" creationId="{9758A51B-A991-35CA-B4AE-E13BF96555DF}"/>
          </ac:spMkLst>
        </pc:spChg>
        <pc:picChg chg="add mod">
          <ac:chgData name="Guilherme Guimarães" userId="ebab17f145958232" providerId="LiveId" clId="{FC44CFF2-831A-44FC-85CF-000B65BB9E73}" dt="2024-06-09T12:56:25.450" v="169" actId="1076"/>
          <ac:picMkLst>
            <pc:docMk/>
            <pc:sldMk cId="2357874764" sldId="326"/>
            <ac:picMk id="3" creationId="{A38092B2-AEC5-86E2-4DC2-54E6245E746A}"/>
          </ac:picMkLst>
        </pc:picChg>
        <pc:picChg chg="mod">
          <ac:chgData name="Guilherme Guimarães" userId="ebab17f145958232" providerId="LiveId" clId="{FC44CFF2-831A-44FC-85CF-000B65BB9E73}" dt="2024-06-09T22:16:30.541" v="235" actId="1076"/>
          <ac:picMkLst>
            <pc:docMk/>
            <pc:sldMk cId="2357874764" sldId="326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22:16:22.980" v="234"/>
          <ac:picMkLst>
            <pc:docMk/>
            <pc:sldMk cId="2357874764" sldId="326"/>
            <ac:picMk id="7" creationId="{570B6FC2-60F3-81C4-BA98-270BFA1A561C}"/>
          </ac:picMkLst>
        </pc:picChg>
      </pc:sldChg>
      <pc:sldChg chg="addSp modSp add mod">
        <pc:chgData name="Guilherme Guimarães" userId="ebab17f145958232" providerId="LiveId" clId="{FC44CFF2-831A-44FC-85CF-000B65BB9E73}" dt="2024-06-09T22:16:59.726" v="242" actId="20577"/>
        <pc:sldMkLst>
          <pc:docMk/>
          <pc:sldMk cId="1361295956" sldId="327"/>
        </pc:sldMkLst>
        <pc:spChg chg="mod">
          <ac:chgData name="Guilherme Guimarães" userId="ebab17f145958232" providerId="LiveId" clId="{FC44CFF2-831A-44FC-85CF-000B65BB9E73}" dt="2024-06-09T22:16:59.726" v="242" actId="20577"/>
          <ac:spMkLst>
            <pc:docMk/>
            <pc:sldMk cId="1361295956" sldId="327"/>
            <ac:spMk id="2" creationId="{D98B8CD1-64BF-45F4-B48B-ED1834FB807D}"/>
          </ac:spMkLst>
        </pc:spChg>
        <pc:spChg chg="add mod">
          <ac:chgData name="Guilherme Guimarães" userId="ebab17f145958232" providerId="LiveId" clId="{FC44CFF2-831A-44FC-85CF-000B65BB9E73}" dt="2024-06-09T12:57:33.414" v="174" actId="1076"/>
          <ac:spMkLst>
            <pc:docMk/>
            <pc:sldMk cId="1361295956" sldId="327"/>
            <ac:spMk id="5" creationId="{6526F59E-2109-99D5-83AB-CCEB2903617C}"/>
          </ac:spMkLst>
        </pc:spChg>
        <pc:spChg chg="add mod">
          <ac:chgData name="Guilherme Guimarães" userId="ebab17f145958232" providerId="LiveId" clId="{FC44CFF2-831A-44FC-85CF-000B65BB9E73}" dt="2024-06-09T12:57:19.180" v="172" actId="1076"/>
          <ac:spMkLst>
            <pc:docMk/>
            <pc:sldMk cId="1361295956" sldId="327"/>
            <ac:spMk id="6" creationId="{F20EC843-F44C-CDBD-D4AE-AD171A33C639}"/>
          </ac:spMkLst>
        </pc:spChg>
        <pc:picChg chg="add mod">
          <ac:chgData name="Guilherme Guimarães" userId="ebab17f145958232" providerId="LiveId" clId="{FC44CFF2-831A-44FC-85CF-000B65BB9E73}" dt="2024-06-09T12:57:19.180" v="172" actId="1076"/>
          <ac:picMkLst>
            <pc:docMk/>
            <pc:sldMk cId="1361295956" sldId="327"/>
            <ac:picMk id="3" creationId="{E2DAFF67-B94C-747A-4065-C11E1E91F8C4}"/>
          </ac:picMkLst>
        </pc:picChg>
        <pc:picChg chg="mod">
          <ac:chgData name="Guilherme Guimarães" userId="ebab17f145958232" providerId="LiveId" clId="{FC44CFF2-831A-44FC-85CF-000B65BB9E73}" dt="2024-06-09T22:16:47.987" v="238" actId="1076"/>
          <ac:picMkLst>
            <pc:docMk/>
            <pc:sldMk cId="1361295956" sldId="327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22:16:43.238" v="237"/>
          <ac:picMkLst>
            <pc:docMk/>
            <pc:sldMk cId="1361295956" sldId="327"/>
            <ac:picMk id="7" creationId="{57759DD6-60A9-1E0D-C803-708C9B8C1DDE}"/>
          </ac:picMkLst>
        </pc:picChg>
      </pc:sldChg>
      <pc:sldChg chg="addSp delSp modSp add mod">
        <pc:chgData name="Guilherme Guimarães" userId="ebab17f145958232" providerId="LiveId" clId="{FC44CFF2-831A-44FC-85CF-000B65BB9E73}" dt="2024-06-09T22:17:21.751" v="248" actId="1076"/>
        <pc:sldMkLst>
          <pc:docMk/>
          <pc:sldMk cId="3073625838" sldId="328"/>
        </pc:sldMkLst>
        <pc:spChg chg="mod">
          <ac:chgData name="Guilherme Guimarães" userId="ebab17f145958232" providerId="LiveId" clId="{FC44CFF2-831A-44FC-85CF-000B65BB9E73}" dt="2024-06-09T22:17:17.970" v="247" actId="1076"/>
          <ac:spMkLst>
            <pc:docMk/>
            <pc:sldMk cId="3073625838" sldId="328"/>
            <ac:spMk id="2" creationId="{D98B8CD1-64BF-45F4-B48B-ED1834FB807D}"/>
          </ac:spMkLst>
        </pc:spChg>
        <pc:spChg chg="del">
          <ac:chgData name="Guilherme Guimarães" userId="ebab17f145958232" providerId="LiveId" clId="{FC44CFF2-831A-44FC-85CF-000B65BB9E73}" dt="2024-06-09T12:57:42.785" v="177" actId="478"/>
          <ac:spMkLst>
            <pc:docMk/>
            <pc:sldMk cId="3073625838" sldId="328"/>
            <ac:spMk id="5" creationId="{6526F59E-2109-99D5-83AB-CCEB2903617C}"/>
          </ac:spMkLst>
        </pc:spChg>
        <pc:spChg chg="del">
          <ac:chgData name="Guilherme Guimarães" userId="ebab17f145958232" providerId="LiveId" clId="{FC44CFF2-831A-44FC-85CF-000B65BB9E73}" dt="2024-06-09T12:57:42.785" v="177" actId="478"/>
          <ac:spMkLst>
            <pc:docMk/>
            <pc:sldMk cId="3073625838" sldId="328"/>
            <ac:spMk id="6" creationId="{F20EC843-F44C-CDBD-D4AE-AD171A33C639}"/>
          </ac:spMkLst>
        </pc:spChg>
        <pc:spChg chg="add mod">
          <ac:chgData name="Guilherme Guimarães" userId="ebab17f145958232" providerId="LiveId" clId="{FC44CFF2-831A-44FC-85CF-000B65BB9E73}" dt="2024-06-09T12:58:22.238" v="185" actId="1035"/>
          <ac:spMkLst>
            <pc:docMk/>
            <pc:sldMk cId="3073625838" sldId="328"/>
            <ac:spMk id="9" creationId="{12E52C89-9E72-5C35-0591-103E00545B3C}"/>
          </ac:spMkLst>
        </pc:spChg>
        <pc:spChg chg="add mod">
          <ac:chgData name="Guilherme Guimarães" userId="ebab17f145958232" providerId="LiveId" clId="{FC44CFF2-831A-44FC-85CF-000B65BB9E73}" dt="2024-06-09T12:58:26.665" v="194" actId="1035"/>
          <ac:spMkLst>
            <pc:docMk/>
            <pc:sldMk cId="3073625838" sldId="328"/>
            <ac:spMk id="10" creationId="{6A89838F-01FF-61C3-AA35-49612D9FE19A}"/>
          </ac:spMkLst>
        </pc:spChg>
        <pc:picChg chg="add mod">
          <ac:chgData name="Guilherme Guimarães" userId="ebab17f145958232" providerId="LiveId" clId="{FC44CFF2-831A-44FC-85CF-000B65BB9E73}" dt="2024-06-09T22:17:07.649" v="243"/>
          <ac:picMkLst>
            <pc:docMk/>
            <pc:sldMk cId="3073625838" sldId="328"/>
            <ac:picMk id="3" creationId="{44401729-1849-0EF2-ADFA-03649EFD283F}"/>
          </ac:picMkLst>
        </pc:picChg>
        <pc:picChg chg="del">
          <ac:chgData name="Guilherme Guimarães" userId="ebab17f145958232" providerId="LiveId" clId="{FC44CFF2-831A-44FC-85CF-000B65BB9E73}" dt="2024-06-09T12:57:39.705" v="176" actId="478"/>
          <ac:picMkLst>
            <pc:docMk/>
            <pc:sldMk cId="3073625838" sldId="328"/>
            <ac:picMk id="3" creationId="{E2DAFF67-B94C-747A-4065-C11E1E91F8C4}"/>
          </ac:picMkLst>
        </pc:picChg>
        <pc:picChg chg="mod">
          <ac:chgData name="Guilherme Guimarães" userId="ebab17f145958232" providerId="LiveId" clId="{FC44CFF2-831A-44FC-85CF-000B65BB9E73}" dt="2024-06-09T22:17:21.751" v="248" actId="1076"/>
          <ac:picMkLst>
            <pc:docMk/>
            <pc:sldMk cId="3073625838" sldId="328"/>
            <ac:picMk id="4" creationId="{F1A63805-B61E-48B8-990B-489490363582}"/>
          </ac:picMkLst>
        </pc:picChg>
        <pc:picChg chg="add mod">
          <ac:chgData name="Guilherme Guimarães" userId="ebab17f145958232" providerId="LiveId" clId="{FC44CFF2-831A-44FC-85CF-000B65BB9E73}" dt="2024-06-09T12:58:11.581" v="181" actId="1076"/>
          <ac:picMkLst>
            <pc:docMk/>
            <pc:sldMk cId="3073625838" sldId="328"/>
            <ac:picMk id="7" creationId="{328E296D-B674-702F-D269-9A1D1F21BFA4}"/>
          </ac:picMkLst>
        </pc:picChg>
        <pc:picChg chg="add mod">
          <ac:chgData name="Guilherme Guimarães" userId="ebab17f145958232" providerId="LiveId" clId="{FC44CFF2-831A-44FC-85CF-000B65BB9E73}" dt="2024-06-09T12:58:11.581" v="181" actId="1076"/>
          <ac:picMkLst>
            <pc:docMk/>
            <pc:sldMk cId="3073625838" sldId="328"/>
            <ac:picMk id="8" creationId="{6B1217B9-6EB0-F45A-C154-3391ED2427A4}"/>
          </ac:picMkLst>
        </pc:picChg>
      </pc:sldChg>
    </pc:docChg>
  </pc:docChgLst>
  <pc:docChgLst>
    <pc:chgData name="Guilherme Guimarães" userId="ebab17f145958232" providerId="LiveId" clId="{48DCB80F-4909-4F50-B399-DCA1B3C89F37}"/>
    <pc:docChg chg="undo custSel addSld delSld modSld sldOrd">
      <pc:chgData name="Guilherme Guimarães" userId="ebab17f145958232" providerId="LiveId" clId="{48DCB80F-4909-4F50-B399-DCA1B3C89F37}" dt="2020-09-14T18:45:57.042" v="12165" actId="1076"/>
      <pc:docMkLst>
        <pc:docMk/>
      </pc:docMkLst>
      <pc:sldChg chg="modSp mod">
        <pc:chgData name="Guilherme Guimarães" userId="ebab17f145958232" providerId="LiveId" clId="{48DCB80F-4909-4F50-B399-DCA1B3C89F37}" dt="2020-08-26T13:51:46.614" v="33" actId="20577"/>
        <pc:sldMkLst>
          <pc:docMk/>
          <pc:sldMk cId="4134470246" sldId="258"/>
        </pc:sldMkLst>
        <pc:spChg chg="mod">
          <ac:chgData name="Guilherme Guimarães" userId="ebab17f145958232" providerId="LiveId" clId="{48DCB80F-4909-4F50-B399-DCA1B3C89F37}" dt="2020-08-26T13:51:39.138" v="26" actId="20577"/>
          <ac:spMkLst>
            <pc:docMk/>
            <pc:sldMk cId="4134470246" sldId="258"/>
            <ac:spMk id="5" creationId="{E8A5DC0D-A01E-443E-BF83-5FA26FC59C74}"/>
          </ac:spMkLst>
        </pc:spChg>
        <pc:spChg chg="mod">
          <ac:chgData name="Guilherme Guimarães" userId="ebab17f145958232" providerId="LiveId" clId="{48DCB80F-4909-4F50-B399-DCA1B3C89F37}" dt="2020-08-26T13:51:46.614" v="33" actId="20577"/>
          <ac:spMkLst>
            <pc:docMk/>
            <pc:sldMk cId="4134470246" sldId="258"/>
            <ac:spMk id="6" creationId="{840CFF5A-4AA2-4820-BABB-2FEE96F38C3A}"/>
          </ac:spMkLst>
        </pc:spChg>
      </pc:sldChg>
      <pc:sldChg chg="addSp modSp mod">
        <pc:chgData name="Guilherme Guimarães" userId="ebab17f145958232" providerId="LiveId" clId="{48DCB80F-4909-4F50-B399-DCA1B3C89F37}" dt="2020-09-01T16:42:11.256" v="11922" actId="1076"/>
        <pc:sldMkLst>
          <pc:docMk/>
          <pc:sldMk cId="1355119042" sldId="259"/>
        </pc:sldMkLst>
        <pc:spChg chg="mod">
          <ac:chgData name="Guilherme Guimarães" userId="ebab17f145958232" providerId="LiveId" clId="{48DCB80F-4909-4F50-B399-DCA1B3C89F37}" dt="2020-08-26T14:14:08.895" v="107" actId="20577"/>
          <ac:spMkLst>
            <pc:docMk/>
            <pc:sldMk cId="1355119042" sldId="259"/>
            <ac:spMk id="3" creationId="{59656AC5-0C72-42F3-AC4B-5CF6A0268F10}"/>
          </ac:spMkLst>
        </pc:spChg>
        <pc:spChg chg="add mod">
          <ac:chgData name="Guilherme Guimarães" userId="ebab17f145958232" providerId="LiveId" clId="{48DCB80F-4909-4F50-B399-DCA1B3C89F37}" dt="2020-09-01T16:42:11.256" v="11922" actId="1076"/>
          <ac:spMkLst>
            <pc:docMk/>
            <pc:sldMk cId="1355119042" sldId="259"/>
            <ac:spMk id="6" creationId="{EEC1106A-617B-44E5-8076-A6912C7CD1E4}"/>
          </ac:spMkLst>
        </pc:spChg>
      </pc:sldChg>
      <pc:sldChg chg="addSp mod">
        <pc:chgData name="Guilherme Guimarães" userId="ebab17f145958232" providerId="LiveId" clId="{48DCB80F-4909-4F50-B399-DCA1B3C89F37}" dt="2020-09-01T16:42:51.790" v="11924" actId="22"/>
        <pc:sldMkLst>
          <pc:docMk/>
          <pc:sldMk cId="2576141229" sldId="269"/>
        </pc:sldMkLst>
        <pc:spChg chg="add">
          <ac:chgData name="Guilherme Guimarães" userId="ebab17f145958232" providerId="LiveId" clId="{48DCB80F-4909-4F50-B399-DCA1B3C89F37}" dt="2020-09-01T16:42:51.790" v="11924" actId="22"/>
          <ac:spMkLst>
            <pc:docMk/>
            <pc:sldMk cId="2576141229" sldId="269"/>
            <ac:spMk id="6" creationId="{19D66690-1BE1-4FD6-83D8-41D634D757CA}"/>
          </ac:spMkLst>
        </pc:spChg>
      </pc:sldChg>
      <pc:sldChg chg="addSp modSp mod modAnim">
        <pc:chgData name="Guilherme Guimarães" userId="ebab17f145958232" providerId="LiveId" clId="{48DCB80F-4909-4F50-B399-DCA1B3C89F37}" dt="2020-09-01T16:42:48.837" v="11923" actId="22"/>
        <pc:sldMkLst>
          <pc:docMk/>
          <pc:sldMk cId="3871311196" sldId="270"/>
        </pc:sldMkLst>
        <pc:spChg chg="mod">
          <ac:chgData name="Guilherme Guimarães" userId="ebab17f145958232" providerId="LiveId" clId="{48DCB80F-4909-4F50-B399-DCA1B3C89F37}" dt="2020-08-26T19:30:16.751" v="5868" actId="20577"/>
          <ac:spMkLst>
            <pc:docMk/>
            <pc:sldMk cId="3871311196" sldId="270"/>
            <ac:spMk id="3" creationId="{59656AC5-0C72-42F3-AC4B-5CF6A0268F10}"/>
          </ac:spMkLst>
        </pc:spChg>
        <pc:spChg chg="add">
          <ac:chgData name="Guilherme Guimarães" userId="ebab17f145958232" providerId="LiveId" clId="{48DCB80F-4909-4F50-B399-DCA1B3C89F37}" dt="2020-09-01T16:42:48.837" v="11923" actId="22"/>
          <ac:spMkLst>
            <pc:docMk/>
            <pc:sldMk cId="3871311196" sldId="270"/>
            <ac:spMk id="5" creationId="{B9FA2B4A-105B-4C1F-99D9-78A08E70204C}"/>
          </ac:spMkLst>
        </pc:spChg>
        <pc:spChg chg="add mod">
          <ac:chgData name="Guilherme Guimarães" userId="ebab17f145958232" providerId="LiveId" clId="{48DCB80F-4909-4F50-B399-DCA1B3C89F37}" dt="2020-08-26T19:32:26.083" v="5944" actId="1076"/>
          <ac:spMkLst>
            <pc:docMk/>
            <pc:sldMk cId="3871311196" sldId="270"/>
            <ac:spMk id="6" creationId="{FFE6A7FE-1005-40EB-94E9-A9603F875407}"/>
          </ac:spMkLst>
        </pc:spChg>
        <pc:spChg chg="add">
          <ac:chgData name="Guilherme Guimarães" userId="ebab17f145958232" providerId="LiveId" clId="{48DCB80F-4909-4F50-B399-DCA1B3C89F37}" dt="2020-08-26T19:32:21.373" v="5943" actId="11529"/>
          <ac:spMkLst>
            <pc:docMk/>
            <pc:sldMk cId="3871311196" sldId="270"/>
            <ac:spMk id="7" creationId="{EE2C842A-7AF6-4E25-AD17-F6619EE7A146}"/>
          </ac:spMkLst>
        </pc:spChg>
      </pc:sldChg>
      <pc:sldChg chg="modSp mod">
        <pc:chgData name="Guilherme Guimarães" userId="ebab17f145958232" providerId="LiveId" clId="{48DCB80F-4909-4F50-B399-DCA1B3C89F37}" dt="2020-08-26T14:06:18.854" v="40" actId="20577"/>
        <pc:sldMkLst>
          <pc:docMk/>
          <pc:sldMk cId="834555338" sldId="271"/>
        </pc:sldMkLst>
        <pc:spChg chg="mod">
          <ac:chgData name="Guilherme Guimarães" userId="ebab17f145958232" providerId="LiveId" clId="{48DCB80F-4909-4F50-B399-DCA1B3C89F37}" dt="2020-08-26T14:06:18.854" v="40" actId="20577"/>
          <ac:spMkLst>
            <pc:docMk/>
            <pc:sldMk cId="834555338" sldId="271"/>
            <ac:spMk id="3" creationId="{59656AC5-0C72-42F3-AC4B-5CF6A0268F10}"/>
          </ac:spMkLst>
        </pc:spChg>
      </pc:sldChg>
      <pc:sldChg chg="addSp modSp mod">
        <pc:chgData name="Guilherme Guimarães" userId="ebab17f145958232" providerId="LiveId" clId="{48DCB80F-4909-4F50-B399-DCA1B3C89F37}" dt="2020-09-03T11:21:17.302" v="12009" actId="1076"/>
        <pc:sldMkLst>
          <pc:docMk/>
          <pc:sldMk cId="1630827026" sldId="272"/>
        </pc:sldMkLst>
        <pc:spChg chg="add mod">
          <ac:chgData name="Guilherme Guimarães" userId="ebab17f145958232" providerId="LiveId" clId="{48DCB80F-4909-4F50-B399-DCA1B3C89F37}" dt="2020-09-03T11:21:17.302" v="12009" actId="1076"/>
          <ac:spMkLst>
            <pc:docMk/>
            <pc:sldMk cId="1630827026" sldId="272"/>
            <ac:spMk id="3" creationId="{89DD2572-051A-42BA-96B0-EC2B7B047546}"/>
          </ac:spMkLst>
        </pc:spChg>
      </pc:sldChg>
      <pc:sldChg chg="addSp modSp mod">
        <pc:chgData name="Guilherme Guimarães" userId="ebab17f145958232" providerId="LiveId" clId="{48DCB80F-4909-4F50-B399-DCA1B3C89F37}" dt="2020-09-01T16:43:41.583" v="11926" actId="22"/>
        <pc:sldMkLst>
          <pc:docMk/>
          <pc:sldMk cId="3925871426" sldId="274"/>
        </pc:sldMkLst>
        <pc:spChg chg="add">
          <ac:chgData name="Guilherme Guimarães" userId="ebab17f145958232" providerId="LiveId" clId="{48DCB80F-4909-4F50-B399-DCA1B3C89F37}" dt="2020-09-01T16:43:41.583" v="11926" actId="22"/>
          <ac:spMkLst>
            <pc:docMk/>
            <pc:sldMk cId="3925871426" sldId="274"/>
            <ac:spMk id="9" creationId="{7E2DABAA-7AC9-4596-B374-88E50ABC73E5}"/>
          </ac:spMkLst>
        </pc:spChg>
        <pc:graphicFrameChg chg="modGraphic">
          <ac:chgData name="Guilherme Guimarães" userId="ebab17f145958232" providerId="LiveId" clId="{48DCB80F-4909-4F50-B399-DCA1B3C89F37}" dt="2020-08-26T14:06:47.770" v="53" actId="6549"/>
          <ac:graphicFrameMkLst>
            <pc:docMk/>
            <pc:sldMk cId="3925871426" sldId="274"/>
            <ac:graphicFrameMk id="11" creationId="{062CF69A-E91E-4C14-853A-4523476CFF9F}"/>
          </ac:graphicFrameMkLst>
        </pc:graphicFrameChg>
      </pc:sldChg>
      <pc:sldChg chg="addSp mod">
        <pc:chgData name="Guilherme Guimarães" userId="ebab17f145958232" providerId="LiveId" clId="{48DCB80F-4909-4F50-B399-DCA1B3C89F37}" dt="2020-09-01T16:43:21.672" v="11925" actId="22"/>
        <pc:sldMkLst>
          <pc:docMk/>
          <pc:sldMk cId="3230594780" sldId="275"/>
        </pc:sldMkLst>
        <pc:spChg chg="add">
          <ac:chgData name="Guilherme Guimarães" userId="ebab17f145958232" providerId="LiveId" clId="{48DCB80F-4909-4F50-B399-DCA1B3C89F37}" dt="2020-09-01T16:43:21.672" v="11925" actId="22"/>
          <ac:spMkLst>
            <pc:docMk/>
            <pc:sldMk cId="3230594780" sldId="275"/>
            <ac:spMk id="5" creationId="{A47865A2-BA20-4278-8E23-F22BC8DD1BE6}"/>
          </ac:spMkLst>
        </pc:spChg>
      </pc:sldChg>
      <pc:sldChg chg="addSp modSp mod">
        <pc:chgData name="Guilherme Guimarães" userId="ebab17f145958232" providerId="LiveId" clId="{48DCB80F-4909-4F50-B399-DCA1B3C89F37}" dt="2020-09-08T17:42:17.777" v="12069" actId="20577"/>
        <pc:sldMkLst>
          <pc:docMk/>
          <pc:sldMk cId="231713826" sldId="276"/>
        </pc:sldMkLst>
        <pc:spChg chg="mod">
          <ac:chgData name="Guilherme Guimarães" userId="ebab17f145958232" providerId="LiveId" clId="{48DCB80F-4909-4F50-B399-DCA1B3C89F37}" dt="2020-09-08T17:42:17.777" v="12069" actId="20577"/>
          <ac:spMkLst>
            <pc:docMk/>
            <pc:sldMk cId="231713826" sldId="276"/>
            <ac:spMk id="3" creationId="{59656AC5-0C72-42F3-AC4B-5CF6A0268F10}"/>
          </ac:spMkLst>
        </pc:spChg>
        <pc:spChg chg="add">
          <ac:chgData name="Guilherme Guimarães" userId="ebab17f145958232" providerId="LiveId" clId="{48DCB80F-4909-4F50-B399-DCA1B3C89F37}" dt="2020-09-01T16:43:51.585" v="11927" actId="22"/>
          <ac:spMkLst>
            <pc:docMk/>
            <pc:sldMk cId="231713826" sldId="276"/>
            <ac:spMk id="6" creationId="{6B0A0125-0C02-45E2-9C89-29CFED764E3B}"/>
          </ac:spMkLst>
        </pc:spChg>
      </pc:sldChg>
      <pc:sldChg chg="modSp mod">
        <pc:chgData name="Guilherme Guimarães" userId="ebab17f145958232" providerId="LiveId" clId="{48DCB80F-4909-4F50-B399-DCA1B3C89F37}" dt="2020-08-26T14:30:27.903" v="116" actId="20577"/>
        <pc:sldMkLst>
          <pc:docMk/>
          <pc:sldMk cId="2656682906" sldId="280"/>
        </pc:sldMkLst>
        <pc:spChg chg="mod">
          <ac:chgData name="Guilherme Guimarães" userId="ebab17f145958232" providerId="LiveId" clId="{48DCB80F-4909-4F50-B399-DCA1B3C89F37}" dt="2020-08-26T14:30:27.903" v="116" actId="20577"/>
          <ac:spMkLst>
            <pc:docMk/>
            <pc:sldMk cId="2656682906" sldId="280"/>
            <ac:spMk id="3" creationId="{59656AC5-0C72-42F3-AC4B-5CF6A0268F10}"/>
          </ac:spMkLst>
        </pc:spChg>
      </pc:sldChg>
      <pc:sldChg chg="addSp modSp mod">
        <pc:chgData name="Guilherme Guimarães" userId="ebab17f145958232" providerId="LiveId" clId="{48DCB80F-4909-4F50-B399-DCA1B3C89F37}" dt="2020-08-26T17:51:17.617" v="699" actId="20577"/>
        <pc:sldMkLst>
          <pc:docMk/>
          <pc:sldMk cId="589491908" sldId="285"/>
        </pc:sldMkLst>
        <pc:spChg chg="mod">
          <ac:chgData name="Guilherme Guimarães" userId="ebab17f145958232" providerId="LiveId" clId="{48DCB80F-4909-4F50-B399-DCA1B3C89F37}" dt="2020-08-26T17:51:17.617" v="699" actId="20577"/>
          <ac:spMkLst>
            <pc:docMk/>
            <pc:sldMk cId="589491908" sldId="285"/>
            <ac:spMk id="3" creationId="{59656AC5-0C72-42F3-AC4B-5CF6A0268F10}"/>
          </ac:spMkLst>
        </pc:spChg>
        <pc:spChg chg="add">
          <ac:chgData name="Guilherme Guimarães" userId="ebab17f145958232" providerId="LiveId" clId="{48DCB80F-4909-4F50-B399-DCA1B3C89F37}" dt="2020-08-26T14:41:37.984" v="583" actId="22"/>
          <ac:spMkLst>
            <pc:docMk/>
            <pc:sldMk cId="589491908" sldId="285"/>
            <ac:spMk id="6" creationId="{B6005D71-8384-46BF-983D-4D33BDD2B1EE}"/>
          </ac:spMkLst>
        </pc:spChg>
      </pc:sldChg>
      <pc:sldChg chg="addSp modSp mod">
        <pc:chgData name="Guilherme Guimarães" userId="ebab17f145958232" providerId="LiveId" clId="{48DCB80F-4909-4F50-B399-DCA1B3C89F37}" dt="2020-08-26T18:08:25.536" v="1284" actId="20577"/>
        <pc:sldMkLst>
          <pc:docMk/>
          <pc:sldMk cId="415310783" sldId="286"/>
        </pc:sldMkLst>
        <pc:spChg chg="mod">
          <ac:chgData name="Guilherme Guimarães" userId="ebab17f145958232" providerId="LiveId" clId="{48DCB80F-4909-4F50-B399-DCA1B3C89F37}" dt="2020-08-26T17:54:48.182" v="930" actId="20577"/>
          <ac:spMkLst>
            <pc:docMk/>
            <pc:sldMk cId="415310783" sldId="286"/>
            <ac:spMk id="3" creationId="{59656AC5-0C72-42F3-AC4B-5CF6A0268F10}"/>
          </ac:spMkLst>
        </pc:spChg>
        <pc:spChg chg="add mod">
          <ac:chgData name="Guilherme Guimarães" userId="ebab17f145958232" providerId="LiveId" clId="{48DCB80F-4909-4F50-B399-DCA1B3C89F37}" dt="2020-08-26T18:07:55.319" v="1235" actId="1076"/>
          <ac:spMkLst>
            <pc:docMk/>
            <pc:sldMk cId="415310783" sldId="286"/>
            <ac:spMk id="6" creationId="{75873E86-7255-4A07-AE98-640D96C40CD2}"/>
          </ac:spMkLst>
        </pc:spChg>
        <pc:spChg chg="add mod">
          <ac:chgData name="Guilherme Guimarães" userId="ebab17f145958232" providerId="LiveId" clId="{48DCB80F-4909-4F50-B399-DCA1B3C89F37}" dt="2020-08-26T18:08:25.536" v="1284" actId="20577"/>
          <ac:spMkLst>
            <pc:docMk/>
            <pc:sldMk cId="415310783" sldId="286"/>
            <ac:spMk id="7" creationId="{AA54D70D-8AB2-42DC-B8AE-63E41A6F7E11}"/>
          </ac:spMkLst>
        </pc:spChg>
      </pc:sldChg>
      <pc:sldChg chg="addSp modSp mod">
        <pc:chgData name="Guilherme Guimarães" userId="ebab17f145958232" providerId="LiveId" clId="{48DCB80F-4909-4F50-B399-DCA1B3C89F37}" dt="2020-08-26T18:19:42.655" v="1872" actId="1076"/>
        <pc:sldMkLst>
          <pc:docMk/>
          <pc:sldMk cId="3369883548" sldId="287"/>
        </pc:sldMkLst>
        <pc:spChg chg="mod">
          <ac:chgData name="Guilherme Guimarães" userId="ebab17f145958232" providerId="LiveId" clId="{48DCB80F-4909-4F50-B399-DCA1B3C89F37}" dt="2020-08-26T18:17:37.118" v="1820" actId="20577"/>
          <ac:spMkLst>
            <pc:docMk/>
            <pc:sldMk cId="3369883548" sldId="287"/>
            <ac:spMk id="3" creationId="{59656AC5-0C72-42F3-AC4B-5CF6A0268F10}"/>
          </ac:spMkLst>
        </pc:spChg>
        <pc:spChg chg="add mod">
          <ac:chgData name="Guilherme Guimarães" userId="ebab17f145958232" providerId="LiveId" clId="{48DCB80F-4909-4F50-B399-DCA1B3C89F37}" dt="2020-08-26T18:19:34.186" v="1871" actId="1076"/>
          <ac:spMkLst>
            <pc:docMk/>
            <pc:sldMk cId="3369883548" sldId="287"/>
            <ac:spMk id="6" creationId="{1B45D6A9-174C-4B92-9671-D874FC513CAE}"/>
          </ac:spMkLst>
        </pc:spChg>
        <pc:spChg chg="add mod">
          <ac:chgData name="Guilherme Guimarães" userId="ebab17f145958232" providerId="LiveId" clId="{48DCB80F-4909-4F50-B399-DCA1B3C89F37}" dt="2020-08-26T18:19:42.655" v="1872" actId="1076"/>
          <ac:spMkLst>
            <pc:docMk/>
            <pc:sldMk cId="3369883548" sldId="287"/>
            <ac:spMk id="8" creationId="{DBDF219B-A757-427C-A5BF-650CB7C90A2D}"/>
          </ac:spMkLst>
        </pc:spChg>
      </pc:sldChg>
      <pc:sldChg chg="addSp modSp mod modAnim">
        <pc:chgData name="Guilherme Guimarães" userId="ebab17f145958232" providerId="LiveId" clId="{48DCB80F-4909-4F50-B399-DCA1B3C89F37}" dt="2020-08-26T18:31:34.988" v="2189"/>
        <pc:sldMkLst>
          <pc:docMk/>
          <pc:sldMk cId="1031991207" sldId="288"/>
        </pc:sldMkLst>
        <pc:spChg chg="mod">
          <ac:chgData name="Guilherme Guimarães" userId="ebab17f145958232" providerId="LiveId" clId="{48DCB80F-4909-4F50-B399-DCA1B3C89F37}" dt="2020-08-26T18:30:53.909" v="2151" actId="20577"/>
          <ac:spMkLst>
            <pc:docMk/>
            <pc:sldMk cId="1031991207" sldId="288"/>
            <ac:spMk id="3" creationId="{59656AC5-0C72-42F3-AC4B-5CF6A0268F10}"/>
          </ac:spMkLst>
        </pc:spChg>
        <pc:spChg chg="add mod">
          <ac:chgData name="Guilherme Guimarães" userId="ebab17f145958232" providerId="LiveId" clId="{48DCB80F-4909-4F50-B399-DCA1B3C89F37}" dt="2020-08-26T18:30:49.294" v="2150" actId="14100"/>
          <ac:spMkLst>
            <pc:docMk/>
            <pc:sldMk cId="1031991207" sldId="288"/>
            <ac:spMk id="6" creationId="{9CCF8A49-876C-4A5B-808B-9C0F09AF4CD2}"/>
          </ac:spMkLst>
        </pc:spChg>
        <pc:spChg chg="add mod">
          <ac:chgData name="Guilherme Guimarães" userId="ebab17f145958232" providerId="LiveId" clId="{48DCB80F-4909-4F50-B399-DCA1B3C89F37}" dt="2020-08-26T18:31:15.547" v="2187" actId="1076"/>
          <ac:spMkLst>
            <pc:docMk/>
            <pc:sldMk cId="1031991207" sldId="288"/>
            <ac:spMk id="7" creationId="{BAB03383-F62F-413A-9D89-B37F6E71C25A}"/>
          </ac:spMkLst>
        </pc:spChg>
        <pc:spChg chg="add">
          <ac:chgData name="Guilherme Guimarães" userId="ebab17f145958232" providerId="LiveId" clId="{48DCB80F-4909-4F50-B399-DCA1B3C89F37}" dt="2020-08-26T18:31:26.854" v="2188" actId="11529"/>
          <ac:spMkLst>
            <pc:docMk/>
            <pc:sldMk cId="1031991207" sldId="288"/>
            <ac:spMk id="8" creationId="{0DD48190-9FC2-491D-B4FD-6CBD4C5494DE}"/>
          </ac:spMkLst>
        </pc:spChg>
      </pc:sldChg>
      <pc:sldChg chg="addSp modSp mod">
        <pc:chgData name="Guilherme Guimarães" userId="ebab17f145958232" providerId="LiveId" clId="{48DCB80F-4909-4F50-B399-DCA1B3C89F37}" dt="2020-08-26T18:57:16.208" v="3640" actId="115"/>
        <pc:sldMkLst>
          <pc:docMk/>
          <pc:sldMk cId="2691199740" sldId="289"/>
        </pc:sldMkLst>
        <pc:spChg chg="mod">
          <ac:chgData name="Guilherme Guimarães" userId="ebab17f145958232" providerId="LiveId" clId="{48DCB80F-4909-4F50-B399-DCA1B3C89F37}" dt="2020-08-26T18:57:16.208" v="3640" actId="115"/>
          <ac:spMkLst>
            <pc:docMk/>
            <pc:sldMk cId="2691199740" sldId="289"/>
            <ac:spMk id="3" creationId="{59656AC5-0C72-42F3-AC4B-5CF6A0268F10}"/>
          </ac:spMkLst>
        </pc:spChg>
        <pc:spChg chg="add mod">
          <ac:chgData name="Guilherme Guimarães" userId="ebab17f145958232" providerId="LiveId" clId="{48DCB80F-4909-4F50-B399-DCA1B3C89F37}" dt="2020-08-26T18:45:43.285" v="3090" actId="115"/>
          <ac:spMkLst>
            <pc:docMk/>
            <pc:sldMk cId="2691199740" sldId="289"/>
            <ac:spMk id="5" creationId="{857B4430-5B5C-4AFE-B224-F11F17F834A0}"/>
          </ac:spMkLst>
        </pc:spChg>
      </pc:sldChg>
      <pc:sldChg chg="addSp modSp mod">
        <pc:chgData name="Guilherme Guimarães" userId="ebab17f145958232" providerId="LiveId" clId="{48DCB80F-4909-4F50-B399-DCA1B3C89F37}" dt="2020-09-03T11:24:03.856" v="12049" actId="1076"/>
        <pc:sldMkLst>
          <pc:docMk/>
          <pc:sldMk cId="437992246" sldId="290"/>
        </pc:sldMkLst>
        <pc:spChg chg="mod">
          <ac:chgData name="Guilherme Guimarães" userId="ebab17f145958232" providerId="LiveId" clId="{48DCB80F-4909-4F50-B399-DCA1B3C89F37}" dt="2020-09-01T16:38:37.962" v="11918" actId="113"/>
          <ac:spMkLst>
            <pc:docMk/>
            <pc:sldMk cId="437992246" sldId="290"/>
            <ac:spMk id="3" creationId="{59656AC5-0C72-42F3-AC4B-5CF6A0268F10}"/>
          </ac:spMkLst>
        </pc:spChg>
        <pc:spChg chg="add mod">
          <ac:chgData name="Guilherme Guimarães" userId="ebab17f145958232" providerId="LiveId" clId="{48DCB80F-4909-4F50-B399-DCA1B3C89F37}" dt="2020-09-03T11:24:03.856" v="12049" actId="1076"/>
          <ac:spMkLst>
            <pc:docMk/>
            <pc:sldMk cId="437992246" sldId="290"/>
            <ac:spMk id="6" creationId="{C3A74B57-73FF-45D4-87A6-64E45BDCF61F}"/>
          </ac:spMkLst>
        </pc:spChg>
      </pc:sldChg>
      <pc:sldChg chg="addSp modSp mod">
        <pc:chgData name="Guilherme Guimarães" userId="ebab17f145958232" providerId="LiveId" clId="{48DCB80F-4909-4F50-B399-DCA1B3C89F37}" dt="2020-09-01T13:16:13.999" v="7377" actId="20577"/>
        <pc:sldMkLst>
          <pc:docMk/>
          <pc:sldMk cId="4096975262" sldId="291"/>
        </pc:sldMkLst>
        <pc:spChg chg="mod">
          <ac:chgData name="Guilherme Guimarães" userId="ebab17f145958232" providerId="LiveId" clId="{48DCB80F-4909-4F50-B399-DCA1B3C89F37}" dt="2020-09-01T13:11:46.681" v="7120" actId="20577"/>
          <ac:spMkLst>
            <pc:docMk/>
            <pc:sldMk cId="4096975262" sldId="291"/>
            <ac:spMk id="3" creationId="{59656AC5-0C72-42F3-AC4B-5CF6A0268F10}"/>
          </ac:spMkLst>
        </pc:spChg>
        <pc:spChg chg="add mod">
          <ac:chgData name="Guilherme Guimarães" userId="ebab17f145958232" providerId="LiveId" clId="{48DCB80F-4909-4F50-B399-DCA1B3C89F37}" dt="2020-09-01T13:11:40.637" v="7116" actId="207"/>
          <ac:spMkLst>
            <pc:docMk/>
            <pc:sldMk cId="4096975262" sldId="291"/>
            <ac:spMk id="6" creationId="{AA50CC15-3C02-47E5-A3AF-886B8BA14E0E}"/>
          </ac:spMkLst>
        </pc:spChg>
        <pc:spChg chg="add mod">
          <ac:chgData name="Guilherme Guimarães" userId="ebab17f145958232" providerId="LiveId" clId="{48DCB80F-4909-4F50-B399-DCA1B3C89F37}" dt="2020-09-01T13:15:57.967" v="7364" actId="1076"/>
          <ac:spMkLst>
            <pc:docMk/>
            <pc:sldMk cId="4096975262" sldId="291"/>
            <ac:spMk id="8" creationId="{38D8DDD3-D540-435B-B2B4-E6C49058AE00}"/>
          </ac:spMkLst>
        </pc:spChg>
        <pc:spChg chg="add mod">
          <ac:chgData name="Guilherme Guimarães" userId="ebab17f145958232" providerId="LiveId" clId="{48DCB80F-4909-4F50-B399-DCA1B3C89F37}" dt="2020-09-01T13:16:13.999" v="7377" actId="20577"/>
          <ac:spMkLst>
            <pc:docMk/>
            <pc:sldMk cId="4096975262" sldId="291"/>
            <ac:spMk id="9" creationId="{0D875FD6-FEB2-45DA-93F2-1FC9FA7CCD99}"/>
          </ac:spMkLst>
        </pc:spChg>
      </pc:sldChg>
      <pc:sldChg chg="modSp mod">
        <pc:chgData name="Guilherme Guimarães" userId="ebab17f145958232" providerId="LiveId" clId="{48DCB80F-4909-4F50-B399-DCA1B3C89F37}" dt="2020-09-01T13:52:00.941" v="9105" actId="20577"/>
        <pc:sldMkLst>
          <pc:docMk/>
          <pc:sldMk cId="2881471443" sldId="292"/>
        </pc:sldMkLst>
        <pc:spChg chg="mod">
          <ac:chgData name="Guilherme Guimarães" userId="ebab17f145958232" providerId="LiveId" clId="{48DCB80F-4909-4F50-B399-DCA1B3C89F37}" dt="2020-09-01T13:52:00.941" v="9105" actId="20577"/>
          <ac:spMkLst>
            <pc:docMk/>
            <pc:sldMk cId="2881471443" sldId="292"/>
            <ac:spMk id="3" creationId="{59656AC5-0C72-42F3-AC4B-5CF6A0268F10}"/>
          </ac:spMkLst>
        </pc:spChg>
      </pc:sldChg>
      <pc:sldChg chg="del">
        <pc:chgData name="Guilherme Guimarães" userId="ebab17f145958232" providerId="LiveId" clId="{48DCB80F-4909-4F50-B399-DCA1B3C89F37}" dt="2020-09-01T15:27:15.533" v="10304" actId="47"/>
        <pc:sldMkLst>
          <pc:docMk/>
          <pc:sldMk cId="2565582229" sldId="293"/>
        </pc:sldMkLst>
      </pc:sldChg>
      <pc:sldChg chg="modSp mod">
        <pc:chgData name="Guilherme Guimarães" userId="ebab17f145958232" providerId="LiveId" clId="{48DCB80F-4909-4F50-B399-DCA1B3C89F37}" dt="2020-09-01T16:36:06.888" v="11915" actId="20577"/>
        <pc:sldMkLst>
          <pc:docMk/>
          <pc:sldMk cId="704108107" sldId="294"/>
        </pc:sldMkLst>
        <pc:spChg chg="mod">
          <ac:chgData name="Guilherme Guimarães" userId="ebab17f145958232" providerId="LiveId" clId="{48DCB80F-4909-4F50-B399-DCA1B3C89F37}" dt="2020-09-01T16:36:06.888" v="11915" actId="20577"/>
          <ac:spMkLst>
            <pc:docMk/>
            <pc:sldMk cId="704108107" sldId="294"/>
            <ac:spMk id="3" creationId="{59656AC5-0C72-42F3-AC4B-5CF6A0268F10}"/>
          </ac:spMkLst>
        </pc:spChg>
      </pc:sldChg>
      <pc:sldChg chg="addSp modSp mod">
        <pc:chgData name="Guilherme Guimarães" userId="ebab17f145958232" providerId="LiveId" clId="{48DCB80F-4909-4F50-B399-DCA1B3C89F37}" dt="2020-09-01T15:46:48.363" v="11093" actId="255"/>
        <pc:sldMkLst>
          <pc:docMk/>
          <pc:sldMk cId="447621449" sldId="295"/>
        </pc:sldMkLst>
        <pc:spChg chg="mod">
          <ac:chgData name="Guilherme Guimarães" userId="ebab17f145958232" providerId="LiveId" clId="{48DCB80F-4909-4F50-B399-DCA1B3C89F37}" dt="2020-09-01T15:46:09.566" v="11088" actId="255"/>
          <ac:spMkLst>
            <pc:docMk/>
            <pc:sldMk cId="447621449" sldId="295"/>
            <ac:spMk id="3" creationId="{59656AC5-0C72-42F3-AC4B-5CF6A0268F10}"/>
          </ac:spMkLst>
        </pc:spChg>
        <pc:spChg chg="add mod">
          <ac:chgData name="Guilherme Guimarães" userId="ebab17f145958232" providerId="LiveId" clId="{48DCB80F-4909-4F50-B399-DCA1B3C89F37}" dt="2020-09-01T15:46:48.363" v="11093" actId="255"/>
          <ac:spMkLst>
            <pc:docMk/>
            <pc:sldMk cId="447621449" sldId="295"/>
            <ac:spMk id="6" creationId="{7D984ACA-B5F5-4896-9DDE-C3F15497CFE5}"/>
          </ac:spMkLst>
        </pc:spChg>
      </pc:sldChg>
      <pc:sldChg chg="modSp mod">
        <pc:chgData name="Guilherme Guimarães" userId="ebab17f145958232" providerId="LiveId" clId="{48DCB80F-4909-4F50-B399-DCA1B3C89F37}" dt="2020-09-01T16:18:07.384" v="11910" actId="20577"/>
        <pc:sldMkLst>
          <pc:docMk/>
          <pc:sldMk cId="4122352978" sldId="296"/>
        </pc:sldMkLst>
        <pc:spChg chg="mod">
          <ac:chgData name="Guilherme Guimarães" userId="ebab17f145958232" providerId="LiveId" clId="{48DCB80F-4909-4F50-B399-DCA1B3C89F37}" dt="2020-09-01T16:18:07.384" v="11910" actId="20577"/>
          <ac:spMkLst>
            <pc:docMk/>
            <pc:sldMk cId="4122352978" sldId="296"/>
            <ac:spMk id="3" creationId="{59656AC5-0C72-42F3-AC4B-5CF6A0268F10}"/>
          </ac:spMkLst>
        </pc:spChg>
      </pc:sldChg>
      <pc:sldChg chg="del">
        <pc:chgData name="Guilherme Guimarães" userId="ebab17f145958232" providerId="LiveId" clId="{48DCB80F-4909-4F50-B399-DCA1B3C89F37}" dt="2020-09-01T16:11:29.422" v="11831" actId="47"/>
        <pc:sldMkLst>
          <pc:docMk/>
          <pc:sldMk cId="2194126248" sldId="297"/>
        </pc:sldMkLst>
      </pc:sldChg>
      <pc:sldChg chg="addSp delSp modSp mod">
        <pc:chgData name="Guilherme Guimarães" userId="ebab17f145958232" providerId="LiveId" clId="{48DCB80F-4909-4F50-B399-DCA1B3C89F37}" dt="2020-09-03T11:20:10.663" v="12004" actId="6549"/>
        <pc:sldMkLst>
          <pc:docMk/>
          <pc:sldMk cId="1232552059" sldId="298"/>
        </pc:sldMkLst>
        <pc:spChg chg="del mod">
          <ac:chgData name="Guilherme Guimarães" userId="ebab17f145958232" providerId="LiveId" clId="{48DCB80F-4909-4F50-B399-DCA1B3C89F37}" dt="2020-09-01T16:12:22.605" v="11838" actId="478"/>
          <ac:spMkLst>
            <pc:docMk/>
            <pc:sldMk cId="1232552059" sldId="298"/>
            <ac:spMk id="3" creationId="{59656AC5-0C72-42F3-AC4B-5CF6A0268F10}"/>
          </ac:spMkLst>
        </pc:spChg>
        <pc:spChg chg="add mod">
          <ac:chgData name="Guilherme Guimarães" userId="ebab17f145958232" providerId="LiveId" clId="{48DCB80F-4909-4F50-B399-DCA1B3C89F37}" dt="2020-09-03T11:20:10.663" v="12004" actId="6549"/>
          <ac:spMkLst>
            <pc:docMk/>
            <pc:sldMk cId="1232552059" sldId="298"/>
            <ac:spMk id="3" creationId="{F59994C4-DAE2-41AA-90A6-DE533EA1CE98}"/>
          </ac:spMkLst>
        </pc:spChg>
        <pc:spChg chg="add mod">
          <ac:chgData name="Guilherme Guimarães" userId="ebab17f145958232" providerId="LiveId" clId="{48DCB80F-4909-4F50-B399-DCA1B3C89F37}" dt="2020-09-01T16:14:25.009" v="11865" actId="1076"/>
          <ac:spMkLst>
            <pc:docMk/>
            <pc:sldMk cId="1232552059" sldId="298"/>
            <ac:spMk id="6" creationId="{E87789F3-6848-4564-8E81-58DB43B609AE}"/>
          </ac:spMkLst>
        </pc:spChg>
        <pc:spChg chg="add mod">
          <ac:chgData name="Guilherme Guimarães" userId="ebab17f145958232" providerId="LiveId" clId="{48DCB80F-4909-4F50-B399-DCA1B3C89F37}" dt="2020-09-01T16:16:32.619" v="11870" actId="1076"/>
          <ac:spMkLst>
            <pc:docMk/>
            <pc:sldMk cId="1232552059" sldId="298"/>
            <ac:spMk id="8" creationId="{F1D0EEEA-10DF-46DB-A939-15A8FE0AE8E3}"/>
          </ac:spMkLst>
        </pc:spChg>
        <pc:spChg chg="add mod">
          <ac:chgData name="Guilherme Guimarães" userId="ebab17f145958232" providerId="LiveId" clId="{48DCB80F-4909-4F50-B399-DCA1B3C89F37}" dt="2020-09-01T16:16:54.822" v="11883" actId="122"/>
          <ac:spMkLst>
            <pc:docMk/>
            <pc:sldMk cId="1232552059" sldId="298"/>
            <ac:spMk id="10" creationId="{07270E19-6E76-494F-A5F0-91DCFD145EA9}"/>
          </ac:spMkLst>
        </pc:spChg>
        <pc:spChg chg="add mod">
          <ac:chgData name="Guilherme Guimarães" userId="ebab17f145958232" providerId="LiveId" clId="{48DCB80F-4909-4F50-B399-DCA1B3C89F37}" dt="2020-09-01T16:17:47.168" v="11901" actId="122"/>
          <ac:spMkLst>
            <pc:docMk/>
            <pc:sldMk cId="1232552059" sldId="298"/>
            <ac:spMk id="12" creationId="{FC1CB754-46D3-4D84-9BAA-74F88EC14089}"/>
          </ac:spMkLst>
        </pc:spChg>
      </pc:sldChg>
      <pc:sldChg chg="modSp mod">
        <pc:chgData name="Guilherme Guimarães" userId="ebab17f145958232" providerId="LiveId" clId="{48DCB80F-4909-4F50-B399-DCA1B3C89F37}" dt="2020-08-18T18:48:05.691" v="14" actId="20577"/>
        <pc:sldMkLst>
          <pc:docMk/>
          <pc:sldMk cId="2804756126" sldId="302"/>
        </pc:sldMkLst>
        <pc:spChg chg="mod">
          <ac:chgData name="Guilherme Guimarães" userId="ebab17f145958232" providerId="LiveId" clId="{48DCB80F-4909-4F50-B399-DCA1B3C89F37}" dt="2020-08-18T18:48:05.691" v="14" actId="20577"/>
          <ac:spMkLst>
            <pc:docMk/>
            <pc:sldMk cId="2804756126" sldId="302"/>
            <ac:spMk id="3" creationId="{59656AC5-0C72-42F3-AC4B-5CF6A0268F10}"/>
          </ac:spMkLst>
        </pc:spChg>
      </pc:sldChg>
      <pc:sldChg chg="modSp mod">
        <pc:chgData name="Guilherme Guimarães" userId="ebab17f145958232" providerId="LiveId" clId="{48DCB80F-4909-4F50-B399-DCA1B3C89F37}" dt="2020-08-26T14:32:30.303" v="142" actId="20577"/>
        <pc:sldMkLst>
          <pc:docMk/>
          <pc:sldMk cId="1183799911" sldId="303"/>
        </pc:sldMkLst>
        <pc:spChg chg="mod">
          <ac:chgData name="Guilherme Guimarães" userId="ebab17f145958232" providerId="LiveId" clId="{48DCB80F-4909-4F50-B399-DCA1B3C89F37}" dt="2020-08-26T14:32:30.303" v="142" actId="20577"/>
          <ac:spMkLst>
            <pc:docMk/>
            <pc:sldMk cId="1183799911" sldId="303"/>
            <ac:spMk id="3" creationId="{59656AC5-0C72-42F3-AC4B-5CF6A0268F10}"/>
          </ac:spMkLst>
        </pc:spChg>
      </pc:sldChg>
      <pc:sldChg chg="addSp delSp modSp add mod">
        <pc:chgData name="Guilherme Guimarães" userId="ebab17f145958232" providerId="LiveId" clId="{48DCB80F-4909-4F50-B399-DCA1B3C89F37}" dt="2020-08-26T18:55:11.474" v="3638" actId="20577"/>
        <pc:sldMkLst>
          <pc:docMk/>
          <pc:sldMk cId="1163291833" sldId="304"/>
        </pc:sldMkLst>
        <pc:spChg chg="del">
          <ac:chgData name="Guilherme Guimarães" userId="ebab17f145958232" providerId="LiveId" clId="{48DCB80F-4909-4F50-B399-DCA1B3C89F37}" dt="2020-08-26T18:46:04.762" v="3092" actId="478"/>
          <ac:spMkLst>
            <pc:docMk/>
            <pc:sldMk cId="1163291833" sldId="304"/>
            <ac:spMk id="3" creationId="{59656AC5-0C72-42F3-AC4B-5CF6A0268F10}"/>
          </ac:spMkLst>
        </pc:spChg>
        <pc:spChg chg="mod">
          <ac:chgData name="Guilherme Guimarães" userId="ebab17f145958232" providerId="LiveId" clId="{48DCB80F-4909-4F50-B399-DCA1B3C89F37}" dt="2020-08-26T18:55:11.474" v="3638" actId="20577"/>
          <ac:spMkLst>
            <pc:docMk/>
            <pc:sldMk cId="1163291833" sldId="304"/>
            <ac:spMk id="5" creationId="{857B4430-5B5C-4AFE-B224-F11F17F834A0}"/>
          </ac:spMkLst>
        </pc:spChg>
        <pc:spChg chg="add del mod">
          <ac:chgData name="Guilherme Guimarães" userId="ebab17f145958232" providerId="LiveId" clId="{48DCB80F-4909-4F50-B399-DCA1B3C89F37}" dt="2020-08-26T18:46:08.942" v="3093" actId="478"/>
          <ac:spMkLst>
            <pc:docMk/>
            <pc:sldMk cId="1163291833" sldId="304"/>
            <ac:spMk id="7" creationId="{F279F5A5-A118-4306-B765-6C0CD3691C87}"/>
          </ac:spMkLst>
        </pc:spChg>
      </pc:sldChg>
      <pc:sldChg chg="addSp modSp add mod">
        <pc:chgData name="Guilherme Guimarães" userId="ebab17f145958232" providerId="LiveId" clId="{48DCB80F-4909-4F50-B399-DCA1B3C89F37}" dt="2020-09-01T16:33:56.285" v="11912" actId="20577"/>
        <pc:sldMkLst>
          <pc:docMk/>
          <pc:sldMk cId="1871331995" sldId="305"/>
        </pc:sldMkLst>
        <pc:spChg chg="add mod">
          <ac:chgData name="Guilherme Guimarães" userId="ebab17f145958232" providerId="LiveId" clId="{48DCB80F-4909-4F50-B399-DCA1B3C89F37}" dt="2020-09-01T16:33:56.285" v="11912" actId="20577"/>
          <ac:spMkLst>
            <pc:docMk/>
            <pc:sldMk cId="1871331995" sldId="305"/>
            <ac:spMk id="3" creationId="{5DF43BD5-5E4D-4983-BC4A-EECD81238121}"/>
          </ac:spMkLst>
        </pc:spChg>
        <pc:spChg chg="mod">
          <ac:chgData name="Guilherme Guimarães" userId="ebab17f145958232" providerId="LiveId" clId="{48DCB80F-4909-4F50-B399-DCA1B3C89F37}" dt="2020-08-26T19:00:27.139" v="3803" actId="6549"/>
          <ac:spMkLst>
            <pc:docMk/>
            <pc:sldMk cId="1871331995" sldId="305"/>
            <ac:spMk id="5" creationId="{857B4430-5B5C-4AFE-B224-F11F17F834A0}"/>
          </ac:spMkLst>
        </pc:spChg>
      </pc:sldChg>
      <pc:sldChg chg="modSp add mod">
        <pc:chgData name="Guilherme Guimarães" userId="ebab17f145958232" providerId="LiveId" clId="{48DCB80F-4909-4F50-B399-DCA1B3C89F37}" dt="2020-08-26T19:04:48.635" v="3986" actId="20577"/>
        <pc:sldMkLst>
          <pc:docMk/>
          <pc:sldMk cId="1834323839" sldId="306"/>
        </pc:sldMkLst>
        <pc:spChg chg="mod">
          <ac:chgData name="Guilherme Guimarães" userId="ebab17f145958232" providerId="LiveId" clId="{48DCB80F-4909-4F50-B399-DCA1B3C89F37}" dt="2020-08-26T19:04:48.635" v="3986" actId="20577"/>
          <ac:spMkLst>
            <pc:docMk/>
            <pc:sldMk cId="1834323839" sldId="306"/>
            <ac:spMk id="5" creationId="{857B4430-5B5C-4AFE-B224-F11F17F834A0}"/>
          </ac:spMkLst>
        </pc:spChg>
      </pc:sldChg>
      <pc:sldChg chg="modSp add mod">
        <pc:chgData name="Guilherme Guimarães" userId="ebab17f145958232" providerId="LiveId" clId="{48DCB80F-4909-4F50-B399-DCA1B3C89F37}" dt="2020-08-26T19:12:29.241" v="4648" actId="20577"/>
        <pc:sldMkLst>
          <pc:docMk/>
          <pc:sldMk cId="2884980978" sldId="307"/>
        </pc:sldMkLst>
        <pc:spChg chg="mod">
          <ac:chgData name="Guilherme Guimarães" userId="ebab17f145958232" providerId="LiveId" clId="{48DCB80F-4909-4F50-B399-DCA1B3C89F37}" dt="2020-08-26T19:12:29.241" v="4648" actId="20577"/>
          <ac:spMkLst>
            <pc:docMk/>
            <pc:sldMk cId="2884980978" sldId="307"/>
            <ac:spMk id="5" creationId="{857B4430-5B5C-4AFE-B224-F11F17F834A0}"/>
          </ac:spMkLst>
        </pc:spChg>
      </pc:sldChg>
      <pc:sldChg chg="add del">
        <pc:chgData name="Guilherme Guimarães" userId="ebab17f145958232" providerId="LiveId" clId="{48DCB80F-4909-4F50-B399-DCA1B3C89F37}" dt="2020-08-26T19:33:20.764" v="5946" actId="47"/>
        <pc:sldMkLst>
          <pc:docMk/>
          <pc:sldMk cId="1304851837" sldId="308"/>
        </pc:sldMkLst>
      </pc:sldChg>
      <pc:sldChg chg="modSp add mod ord">
        <pc:chgData name="Guilherme Guimarães" userId="ebab17f145958232" providerId="LiveId" clId="{48DCB80F-4909-4F50-B399-DCA1B3C89F37}" dt="2020-08-26T19:28:36.059" v="5853" actId="207"/>
        <pc:sldMkLst>
          <pc:docMk/>
          <pc:sldMk cId="3453006044" sldId="309"/>
        </pc:sldMkLst>
        <pc:spChg chg="mod">
          <ac:chgData name="Guilherme Guimarães" userId="ebab17f145958232" providerId="LiveId" clId="{48DCB80F-4909-4F50-B399-DCA1B3C89F37}" dt="2020-08-26T19:28:36.059" v="5853" actId="207"/>
          <ac:spMkLst>
            <pc:docMk/>
            <pc:sldMk cId="3453006044" sldId="309"/>
            <ac:spMk id="5" creationId="{857B4430-5B5C-4AFE-B224-F11F17F834A0}"/>
          </ac:spMkLst>
        </pc:spChg>
      </pc:sldChg>
      <pc:sldChg chg="modSp add mod">
        <pc:chgData name="Guilherme Guimarães" userId="ebab17f145958232" providerId="LiveId" clId="{48DCB80F-4909-4F50-B399-DCA1B3C89F37}" dt="2020-09-01T12:30:05.276" v="5947" actId="207"/>
        <pc:sldMkLst>
          <pc:docMk/>
          <pc:sldMk cId="4172476351" sldId="310"/>
        </pc:sldMkLst>
        <pc:spChg chg="mod">
          <ac:chgData name="Guilherme Guimarães" userId="ebab17f145958232" providerId="LiveId" clId="{48DCB80F-4909-4F50-B399-DCA1B3C89F37}" dt="2020-09-01T12:30:05.276" v="5947" actId="207"/>
          <ac:spMkLst>
            <pc:docMk/>
            <pc:sldMk cId="4172476351" sldId="310"/>
            <ac:spMk id="5" creationId="{857B4430-5B5C-4AFE-B224-F11F17F834A0}"/>
          </ac:spMkLst>
        </pc:spChg>
      </pc:sldChg>
      <pc:sldChg chg="addSp delSp modSp add mod ord">
        <pc:chgData name="Guilherme Guimarães" userId="ebab17f145958232" providerId="LiveId" clId="{48DCB80F-4909-4F50-B399-DCA1B3C89F37}" dt="2020-09-01T16:34:40.871" v="11913" actId="20577"/>
        <pc:sldMkLst>
          <pc:docMk/>
          <pc:sldMk cId="2380422685" sldId="311"/>
        </pc:sldMkLst>
        <pc:spChg chg="mod">
          <ac:chgData name="Guilherme Guimarães" userId="ebab17f145958232" providerId="LiveId" clId="{48DCB80F-4909-4F50-B399-DCA1B3C89F37}" dt="2020-09-01T16:34:40.871" v="11913" actId="20577"/>
          <ac:spMkLst>
            <pc:docMk/>
            <pc:sldMk cId="2380422685" sldId="311"/>
            <ac:spMk id="3" creationId="{59656AC5-0C72-42F3-AC4B-5CF6A0268F10}"/>
          </ac:spMkLst>
        </pc:spChg>
        <pc:spChg chg="del">
          <ac:chgData name="Guilherme Guimarães" userId="ebab17f145958232" providerId="LiveId" clId="{48DCB80F-4909-4F50-B399-DCA1B3C89F37}" dt="2020-09-01T13:17:40.546" v="7380" actId="478"/>
          <ac:spMkLst>
            <pc:docMk/>
            <pc:sldMk cId="2380422685" sldId="311"/>
            <ac:spMk id="6" creationId="{AA50CC15-3C02-47E5-A3AF-886B8BA14E0E}"/>
          </ac:spMkLst>
        </pc:spChg>
        <pc:spChg chg="del">
          <ac:chgData name="Guilherme Guimarães" userId="ebab17f145958232" providerId="LiveId" clId="{48DCB80F-4909-4F50-B399-DCA1B3C89F37}" dt="2020-09-01T13:17:37.517" v="7379" actId="478"/>
          <ac:spMkLst>
            <pc:docMk/>
            <pc:sldMk cId="2380422685" sldId="311"/>
            <ac:spMk id="8" creationId="{38D8DDD3-D540-435B-B2B4-E6C49058AE00}"/>
          </ac:spMkLst>
        </pc:spChg>
        <pc:spChg chg="del">
          <ac:chgData name="Guilherme Guimarães" userId="ebab17f145958232" providerId="LiveId" clId="{48DCB80F-4909-4F50-B399-DCA1B3C89F37}" dt="2020-09-01T13:17:37.517" v="7379" actId="478"/>
          <ac:spMkLst>
            <pc:docMk/>
            <pc:sldMk cId="2380422685" sldId="311"/>
            <ac:spMk id="9" creationId="{0D875FD6-FEB2-45DA-93F2-1FC9FA7CCD99}"/>
          </ac:spMkLst>
        </pc:spChg>
        <pc:spChg chg="add mod">
          <ac:chgData name="Guilherme Guimarães" userId="ebab17f145958232" providerId="LiveId" clId="{48DCB80F-4909-4F50-B399-DCA1B3C89F37}" dt="2020-09-01T13:24:29.597" v="7816" actId="14100"/>
          <ac:spMkLst>
            <pc:docMk/>
            <pc:sldMk cId="2380422685" sldId="311"/>
            <ac:spMk id="10" creationId="{3D9CB6E7-3BFF-4EEB-A1F2-D968C632805F}"/>
          </ac:spMkLst>
        </pc:spChg>
      </pc:sldChg>
      <pc:sldChg chg="delSp modSp add mod ord">
        <pc:chgData name="Guilherme Guimarães" userId="ebab17f145958232" providerId="LiveId" clId="{48DCB80F-4909-4F50-B399-DCA1B3C89F37}" dt="2020-09-01T13:37:02.101" v="8398" actId="20577"/>
        <pc:sldMkLst>
          <pc:docMk/>
          <pc:sldMk cId="1795907585" sldId="312"/>
        </pc:sldMkLst>
        <pc:spChg chg="mod">
          <ac:chgData name="Guilherme Guimarães" userId="ebab17f145958232" providerId="LiveId" clId="{48DCB80F-4909-4F50-B399-DCA1B3C89F37}" dt="2020-09-01T13:27:32.001" v="7895" actId="20577"/>
          <ac:spMkLst>
            <pc:docMk/>
            <pc:sldMk cId="1795907585" sldId="312"/>
            <ac:spMk id="2" creationId="{D98B8CD1-64BF-45F4-B48B-ED1834FB807D}"/>
          </ac:spMkLst>
        </pc:spChg>
        <pc:spChg chg="mod">
          <ac:chgData name="Guilherme Guimarães" userId="ebab17f145958232" providerId="LiveId" clId="{48DCB80F-4909-4F50-B399-DCA1B3C89F37}" dt="2020-09-01T13:37:02.101" v="8398" actId="20577"/>
          <ac:spMkLst>
            <pc:docMk/>
            <pc:sldMk cId="1795907585" sldId="312"/>
            <ac:spMk id="3" creationId="{59656AC5-0C72-42F3-AC4B-5CF6A0268F10}"/>
          </ac:spMkLst>
        </pc:spChg>
        <pc:spChg chg="del">
          <ac:chgData name="Guilherme Guimarães" userId="ebab17f145958232" providerId="LiveId" clId="{48DCB80F-4909-4F50-B399-DCA1B3C89F37}" dt="2020-09-01T13:27:46.998" v="7896" actId="478"/>
          <ac:spMkLst>
            <pc:docMk/>
            <pc:sldMk cId="1795907585" sldId="312"/>
            <ac:spMk id="10" creationId="{3D9CB6E7-3BFF-4EEB-A1F2-D968C632805F}"/>
          </ac:spMkLst>
        </pc:spChg>
      </pc:sldChg>
      <pc:sldChg chg="new del">
        <pc:chgData name="Guilherme Guimarães" userId="ebab17f145958232" providerId="LiveId" clId="{48DCB80F-4909-4F50-B399-DCA1B3C89F37}" dt="2020-09-01T13:45:49.569" v="8442" actId="680"/>
        <pc:sldMkLst>
          <pc:docMk/>
          <pc:sldMk cId="1261841184" sldId="313"/>
        </pc:sldMkLst>
      </pc:sldChg>
      <pc:sldChg chg="addSp modSp add mod">
        <pc:chgData name="Guilherme Guimarães" userId="ebab17f145958232" providerId="LiveId" clId="{48DCB80F-4909-4F50-B399-DCA1B3C89F37}" dt="2020-09-03T11:25:40.144" v="12050" actId="13782"/>
        <pc:sldMkLst>
          <pc:docMk/>
          <pc:sldMk cId="4208833993" sldId="313"/>
        </pc:sldMkLst>
        <pc:spChg chg="mod">
          <ac:chgData name="Guilherme Guimarães" userId="ebab17f145958232" providerId="LiveId" clId="{48DCB80F-4909-4F50-B399-DCA1B3C89F37}" dt="2020-09-01T13:52:26.362" v="9151" actId="20577"/>
          <ac:spMkLst>
            <pc:docMk/>
            <pc:sldMk cId="4208833993" sldId="313"/>
            <ac:spMk id="3" creationId="{59656AC5-0C72-42F3-AC4B-5CF6A0268F10}"/>
          </ac:spMkLst>
        </pc:spChg>
        <pc:graphicFrameChg chg="add mod modGraphic">
          <ac:chgData name="Guilherme Guimarães" userId="ebab17f145958232" providerId="LiveId" clId="{48DCB80F-4909-4F50-B399-DCA1B3C89F37}" dt="2020-09-03T11:25:40.144" v="12050" actId="13782"/>
          <ac:graphicFrameMkLst>
            <pc:docMk/>
            <pc:sldMk cId="4208833993" sldId="313"/>
            <ac:graphicFrameMk id="5" creationId="{DD5098D0-D62F-4CF9-BCB1-075959CB1C01}"/>
          </ac:graphicFrameMkLst>
        </pc:graphicFrameChg>
      </pc:sldChg>
      <pc:sldChg chg="addSp modSp add mod">
        <pc:chgData name="Guilherme Guimarães" userId="ebab17f145958232" providerId="LiveId" clId="{48DCB80F-4909-4F50-B399-DCA1B3C89F37}" dt="2020-09-01T15:27:03.564" v="10302"/>
        <pc:sldMkLst>
          <pc:docMk/>
          <pc:sldMk cId="3672501266" sldId="314"/>
        </pc:sldMkLst>
        <pc:spChg chg="mod">
          <ac:chgData name="Guilherme Guimarães" userId="ebab17f145958232" providerId="LiveId" clId="{48DCB80F-4909-4F50-B399-DCA1B3C89F37}" dt="2020-09-01T15:27:03.564" v="10302"/>
          <ac:spMkLst>
            <pc:docMk/>
            <pc:sldMk cId="3672501266" sldId="314"/>
            <ac:spMk id="2" creationId="{D98B8CD1-64BF-45F4-B48B-ED1834FB807D}"/>
          </ac:spMkLst>
        </pc:spChg>
        <pc:spChg chg="mod">
          <ac:chgData name="Guilherme Guimarães" userId="ebab17f145958232" providerId="LiveId" clId="{48DCB80F-4909-4F50-B399-DCA1B3C89F37}" dt="2020-09-01T15:19:35.303" v="10161" actId="20577"/>
          <ac:spMkLst>
            <pc:docMk/>
            <pc:sldMk cId="3672501266" sldId="314"/>
            <ac:spMk id="3" creationId="{59656AC5-0C72-42F3-AC4B-5CF6A0268F10}"/>
          </ac:spMkLst>
        </pc:spChg>
        <pc:spChg chg="add mod">
          <ac:chgData name="Guilherme Guimarães" userId="ebab17f145958232" providerId="LiveId" clId="{48DCB80F-4909-4F50-B399-DCA1B3C89F37}" dt="2020-09-01T15:22:47.153" v="10224" actId="13900"/>
          <ac:spMkLst>
            <pc:docMk/>
            <pc:sldMk cId="3672501266" sldId="314"/>
            <ac:spMk id="6" creationId="{0F26CF1A-AC1B-474A-8509-241FAC1CB262}"/>
          </ac:spMkLst>
        </pc:spChg>
      </pc:sldChg>
      <pc:sldChg chg="addSp modSp add mod">
        <pc:chgData name="Guilherme Guimarães" userId="ebab17f145958232" providerId="LiveId" clId="{48DCB80F-4909-4F50-B399-DCA1B3C89F37}" dt="2020-09-01T15:27:08.497" v="10303"/>
        <pc:sldMkLst>
          <pc:docMk/>
          <pc:sldMk cId="499485203" sldId="315"/>
        </pc:sldMkLst>
        <pc:spChg chg="mod">
          <ac:chgData name="Guilherme Guimarães" userId="ebab17f145958232" providerId="LiveId" clId="{48DCB80F-4909-4F50-B399-DCA1B3C89F37}" dt="2020-09-01T15:27:08.497" v="10303"/>
          <ac:spMkLst>
            <pc:docMk/>
            <pc:sldMk cId="499485203" sldId="315"/>
            <ac:spMk id="2" creationId="{D98B8CD1-64BF-45F4-B48B-ED1834FB807D}"/>
          </ac:spMkLst>
        </pc:spChg>
        <pc:spChg chg="mod">
          <ac:chgData name="Guilherme Guimarães" userId="ebab17f145958232" providerId="LiveId" clId="{48DCB80F-4909-4F50-B399-DCA1B3C89F37}" dt="2020-09-01T15:25:08.714" v="10292" actId="20577"/>
          <ac:spMkLst>
            <pc:docMk/>
            <pc:sldMk cId="499485203" sldId="315"/>
            <ac:spMk id="3" creationId="{59656AC5-0C72-42F3-AC4B-5CF6A0268F10}"/>
          </ac:spMkLst>
        </pc:spChg>
        <pc:spChg chg="add mod">
          <ac:chgData name="Guilherme Guimarães" userId="ebab17f145958232" providerId="LiveId" clId="{48DCB80F-4909-4F50-B399-DCA1B3C89F37}" dt="2020-09-01T15:25:59.317" v="10301" actId="1076"/>
          <ac:spMkLst>
            <pc:docMk/>
            <pc:sldMk cId="499485203" sldId="315"/>
            <ac:spMk id="6" creationId="{67C0CD52-4BFD-49F6-8F2B-1C1EE35E6420}"/>
          </ac:spMkLst>
        </pc:spChg>
      </pc:sldChg>
      <pc:sldChg chg="addSp modSp add mod">
        <pc:chgData name="Guilherme Guimarães" userId="ebab17f145958232" providerId="LiveId" clId="{48DCB80F-4909-4F50-B399-DCA1B3C89F37}" dt="2020-09-03T11:19:19.362" v="11979" actId="1076"/>
        <pc:sldMkLst>
          <pc:docMk/>
          <pc:sldMk cId="3154685643" sldId="316"/>
        </pc:sldMkLst>
        <pc:spChg chg="mod">
          <ac:chgData name="Guilherme Guimarães" userId="ebab17f145958232" providerId="LiveId" clId="{48DCB80F-4909-4F50-B399-DCA1B3C89F37}" dt="2020-09-01T15:49:17.408" v="11238" actId="6549"/>
          <ac:spMkLst>
            <pc:docMk/>
            <pc:sldMk cId="3154685643" sldId="316"/>
            <ac:spMk id="3" creationId="{59656AC5-0C72-42F3-AC4B-5CF6A0268F10}"/>
          </ac:spMkLst>
        </pc:spChg>
        <pc:spChg chg="mod">
          <ac:chgData name="Guilherme Guimarães" userId="ebab17f145958232" providerId="LiveId" clId="{48DCB80F-4909-4F50-B399-DCA1B3C89F37}" dt="2020-09-01T15:49:15.351" v="11236" actId="1076"/>
          <ac:spMkLst>
            <pc:docMk/>
            <pc:sldMk cId="3154685643" sldId="316"/>
            <ac:spMk id="6" creationId="{7D984ACA-B5F5-4896-9DDE-C3F15497CFE5}"/>
          </ac:spMkLst>
        </pc:spChg>
        <pc:spChg chg="add mod">
          <ac:chgData name="Guilherme Guimarães" userId="ebab17f145958232" providerId="LiveId" clId="{48DCB80F-4909-4F50-B399-DCA1B3C89F37}" dt="2020-09-03T11:19:19.362" v="11979" actId="1076"/>
          <ac:spMkLst>
            <pc:docMk/>
            <pc:sldMk cId="3154685643" sldId="316"/>
            <ac:spMk id="7" creationId="{0A7E72BB-ADC0-490B-910E-459959E4B52C}"/>
          </ac:spMkLst>
        </pc:spChg>
        <pc:graphicFrameChg chg="add mod">
          <ac:chgData name="Guilherme Guimarães" userId="ebab17f145958232" providerId="LiveId" clId="{48DCB80F-4909-4F50-B399-DCA1B3C89F37}" dt="2020-09-01T15:55:43.557" v="11428" actId="20577"/>
          <ac:graphicFrameMkLst>
            <pc:docMk/>
            <pc:sldMk cId="3154685643" sldId="316"/>
            <ac:graphicFrameMk id="5" creationId="{72BEA6EE-F5FC-4A31-84D6-B07E4EF5F9E4}"/>
          </ac:graphicFrameMkLst>
        </pc:graphicFrameChg>
      </pc:sldChg>
      <pc:sldChg chg="addSp delSp modSp add mod">
        <pc:chgData name="Guilherme Guimarães" userId="ebab17f145958232" providerId="LiveId" clId="{48DCB80F-4909-4F50-B399-DCA1B3C89F37}" dt="2020-09-01T16:03:28.034" v="11489" actId="13900"/>
        <pc:sldMkLst>
          <pc:docMk/>
          <pc:sldMk cId="1411439402" sldId="317"/>
        </pc:sldMkLst>
        <pc:spChg chg="mod">
          <ac:chgData name="Guilherme Guimarães" userId="ebab17f145958232" providerId="LiveId" clId="{48DCB80F-4909-4F50-B399-DCA1B3C89F37}" dt="2020-09-01T16:00:20.459" v="11481" actId="20577"/>
          <ac:spMkLst>
            <pc:docMk/>
            <pc:sldMk cId="1411439402" sldId="317"/>
            <ac:spMk id="3" creationId="{59656AC5-0C72-42F3-AC4B-5CF6A0268F10}"/>
          </ac:spMkLst>
        </pc:spChg>
        <pc:spChg chg="del">
          <ac:chgData name="Guilherme Guimarães" userId="ebab17f145958232" providerId="LiveId" clId="{48DCB80F-4909-4F50-B399-DCA1B3C89F37}" dt="2020-09-01T15:56:14.961" v="11431" actId="478"/>
          <ac:spMkLst>
            <pc:docMk/>
            <pc:sldMk cId="1411439402" sldId="317"/>
            <ac:spMk id="6" creationId="{7D984ACA-B5F5-4896-9DDE-C3F15497CFE5}"/>
          </ac:spMkLst>
        </pc:spChg>
        <pc:spChg chg="add mod">
          <ac:chgData name="Guilherme Guimarães" userId="ebab17f145958232" providerId="LiveId" clId="{48DCB80F-4909-4F50-B399-DCA1B3C89F37}" dt="2020-09-01T16:03:28.034" v="11489" actId="13900"/>
          <ac:spMkLst>
            <pc:docMk/>
            <pc:sldMk cId="1411439402" sldId="317"/>
            <ac:spMk id="8" creationId="{10D88411-0724-4616-9AA9-647C0B931F56}"/>
          </ac:spMkLst>
        </pc:spChg>
        <pc:graphicFrameChg chg="del">
          <ac:chgData name="Guilherme Guimarães" userId="ebab17f145958232" providerId="LiveId" clId="{48DCB80F-4909-4F50-B399-DCA1B3C89F37}" dt="2020-09-01T15:56:10.551" v="11430" actId="478"/>
          <ac:graphicFrameMkLst>
            <pc:docMk/>
            <pc:sldMk cId="1411439402" sldId="317"/>
            <ac:graphicFrameMk id="5" creationId="{72BEA6EE-F5FC-4A31-84D6-B07E4EF5F9E4}"/>
          </ac:graphicFrameMkLst>
        </pc:graphicFrameChg>
      </pc:sldChg>
      <pc:sldChg chg="addSp modSp new del mod ord">
        <pc:chgData name="Guilherme Guimarães" userId="ebab17f145958232" providerId="LiveId" clId="{48DCB80F-4909-4F50-B399-DCA1B3C89F37}" dt="2020-09-14T18:42:07.700" v="12098" actId="47"/>
        <pc:sldMkLst>
          <pc:docMk/>
          <pc:sldMk cId="2451693651" sldId="318"/>
        </pc:sldMkLst>
        <pc:spChg chg="add mod">
          <ac:chgData name="Guilherme Guimarães" userId="ebab17f145958232" providerId="LiveId" clId="{48DCB80F-4909-4F50-B399-DCA1B3C89F37}" dt="2020-09-14T18:41:12.867" v="12093" actId="14100"/>
          <ac:spMkLst>
            <pc:docMk/>
            <pc:sldMk cId="2451693651" sldId="318"/>
            <ac:spMk id="7" creationId="{F6D08522-05E2-47B5-A0FE-E0CB84AEBBD1}"/>
          </ac:spMkLst>
        </pc:spChg>
        <pc:graphicFrameChg chg="add mod">
          <ac:chgData name="Guilherme Guimarães" userId="ebab17f145958232" providerId="LiveId" clId="{48DCB80F-4909-4F50-B399-DCA1B3C89F37}" dt="2020-09-14T18:40:27.489" v="12074" actId="1076"/>
          <ac:graphicFrameMkLst>
            <pc:docMk/>
            <pc:sldMk cId="2451693651" sldId="318"/>
            <ac:graphicFrameMk id="3" creationId="{A4A92673-C3F1-4418-B36D-9A22474B8AEC}"/>
          </ac:graphicFrameMkLst>
        </pc:graphicFrameChg>
        <pc:picChg chg="add">
          <ac:chgData name="Guilherme Guimarães" userId="ebab17f145958232" providerId="LiveId" clId="{48DCB80F-4909-4F50-B399-DCA1B3C89F37}" dt="2020-09-14T18:40:35.240" v="12075" actId="22"/>
          <ac:picMkLst>
            <pc:docMk/>
            <pc:sldMk cId="2451693651" sldId="318"/>
            <ac:picMk id="5" creationId="{C5B41404-BA9D-4714-AC01-A69A2CF709FA}"/>
          </ac:picMkLst>
        </pc:picChg>
      </pc:sldChg>
      <pc:sldChg chg="addSp delSp modSp add mod">
        <pc:chgData name="Guilherme Guimarães" userId="ebab17f145958232" providerId="LiveId" clId="{48DCB80F-4909-4F50-B399-DCA1B3C89F37}" dt="2020-09-14T18:45:57.042" v="12165" actId="1076"/>
        <pc:sldMkLst>
          <pc:docMk/>
          <pc:sldMk cId="1976427584" sldId="319"/>
        </pc:sldMkLst>
        <pc:spChg chg="del">
          <ac:chgData name="Guilherme Guimarães" userId="ebab17f145958232" providerId="LiveId" clId="{48DCB80F-4909-4F50-B399-DCA1B3C89F37}" dt="2020-09-14T18:41:53.512" v="12095" actId="478"/>
          <ac:spMkLst>
            <pc:docMk/>
            <pc:sldMk cId="1976427584" sldId="319"/>
            <ac:spMk id="3" creationId="{59656AC5-0C72-42F3-AC4B-5CF6A0268F10}"/>
          </ac:spMkLst>
        </pc:spChg>
        <pc:spChg chg="del">
          <ac:chgData name="Guilherme Guimarães" userId="ebab17f145958232" providerId="LiveId" clId="{48DCB80F-4909-4F50-B399-DCA1B3C89F37}" dt="2020-09-14T18:41:53.512" v="12095" actId="478"/>
          <ac:spMkLst>
            <pc:docMk/>
            <pc:sldMk cId="1976427584" sldId="319"/>
            <ac:spMk id="5" creationId="{A47865A2-BA20-4278-8E23-F22BC8DD1BE6}"/>
          </ac:spMkLst>
        </pc:spChg>
        <pc:spChg chg="add del mod">
          <ac:chgData name="Guilherme Guimarães" userId="ebab17f145958232" providerId="LiveId" clId="{48DCB80F-4909-4F50-B399-DCA1B3C89F37}" dt="2020-09-14T18:41:56.877" v="12096" actId="478"/>
          <ac:spMkLst>
            <pc:docMk/>
            <pc:sldMk cId="1976427584" sldId="319"/>
            <ac:spMk id="7" creationId="{03737240-0725-4D79-9816-2CBABDE60416}"/>
          </ac:spMkLst>
        </pc:spChg>
        <pc:spChg chg="add mod">
          <ac:chgData name="Guilherme Guimarães" userId="ebab17f145958232" providerId="LiveId" clId="{48DCB80F-4909-4F50-B399-DCA1B3C89F37}" dt="2020-09-14T18:44:52.246" v="12154" actId="207"/>
          <ac:spMkLst>
            <pc:docMk/>
            <pc:sldMk cId="1976427584" sldId="319"/>
            <ac:spMk id="9" creationId="{8EA666E0-0F73-4187-8A76-D3C162921897}"/>
          </ac:spMkLst>
        </pc:spChg>
        <pc:spChg chg="add mod">
          <ac:chgData name="Guilherme Guimarães" userId="ebab17f145958232" providerId="LiveId" clId="{48DCB80F-4909-4F50-B399-DCA1B3C89F37}" dt="2020-09-14T18:45:28.436" v="12164" actId="1076"/>
          <ac:spMkLst>
            <pc:docMk/>
            <pc:sldMk cId="1976427584" sldId="319"/>
            <ac:spMk id="11" creationId="{CCE3B6F9-2F29-4915-8758-DC2393E59D14}"/>
          </ac:spMkLst>
        </pc:spChg>
        <pc:spChg chg="del">
          <ac:chgData name="Guilherme Guimarães" userId="ebab17f145958232" providerId="LiveId" clId="{48DCB80F-4909-4F50-B399-DCA1B3C89F37}" dt="2020-09-14T18:41:53.512" v="12095" actId="478"/>
          <ac:spMkLst>
            <pc:docMk/>
            <pc:sldMk cId="1976427584" sldId="319"/>
            <ac:spMk id="12" creationId="{B49FB936-EBF4-4D6F-9790-A981A0FCEEC0}"/>
          </ac:spMkLst>
        </pc:spChg>
        <pc:spChg chg="del">
          <ac:chgData name="Guilherme Guimarães" userId="ebab17f145958232" providerId="LiveId" clId="{48DCB80F-4909-4F50-B399-DCA1B3C89F37}" dt="2020-09-14T18:41:53.512" v="12095" actId="478"/>
          <ac:spMkLst>
            <pc:docMk/>
            <pc:sldMk cId="1976427584" sldId="319"/>
            <ac:spMk id="14" creationId="{F382C8C2-E1C0-4724-A03F-69D677F227AC}"/>
          </ac:spMkLst>
        </pc:spChg>
        <pc:spChg chg="add mod">
          <ac:chgData name="Guilherme Guimarães" userId="ebab17f145958232" providerId="LiveId" clId="{48DCB80F-4909-4F50-B399-DCA1B3C89F37}" dt="2020-09-14T18:45:24.262" v="12163" actId="1076"/>
          <ac:spMkLst>
            <pc:docMk/>
            <pc:sldMk cId="1976427584" sldId="319"/>
            <ac:spMk id="15" creationId="{51102D46-A4C6-46CA-B011-D6EE052491E7}"/>
          </ac:spMkLst>
        </pc:spChg>
        <pc:spChg chg="add mod">
          <ac:chgData name="Guilherme Guimarães" userId="ebab17f145958232" providerId="LiveId" clId="{48DCB80F-4909-4F50-B399-DCA1B3C89F37}" dt="2020-09-14T18:45:17.003" v="12162" actId="1076"/>
          <ac:spMkLst>
            <pc:docMk/>
            <pc:sldMk cId="1976427584" sldId="319"/>
            <ac:spMk id="16" creationId="{89691A8E-6600-4FB2-A80D-6F248F3B725A}"/>
          </ac:spMkLst>
        </pc:spChg>
        <pc:spChg chg="add mod">
          <ac:chgData name="Guilherme Guimarães" userId="ebab17f145958232" providerId="LiveId" clId="{48DCB80F-4909-4F50-B399-DCA1B3C89F37}" dt="2020-09-14T18:45:12.046" v="12161" actId="1076"/>
          <ac:spMkLst>
            <pc:docMk/>
            <pc:sldMk cId="1976427584" sldId="319"/>
            <ac:spMk id="17" creationId="{FFBEA60D-0A90-4C95-8673-C077A3B48BD8}"/>
          </ac:spMkLst>
        </pc:spChg>
        <pc:spChg chg="add mod">
          <ac:chgData name="Guilherme Guimarães" userId="ebab17f145958232" providerId="LiveId" clId="{48DCB80F-4909-4F50-B399-DCA1B3C89F37}" dt="2020-09-14T18:45:08.498" v="12160" actId="1076"/>
          <ac:spMkLst>
            <pc:docMk/>
            <pc:sldMk cId="1976427584" sldId="319"/>
            <ac:spMk id="18" creationId="{58998BF6-0CFD-4AF2-9B6A-71C6B29B43B7}"/>
          </ac:spMkLst>
        </pc:spChg>
        <pc:graphicFrameChg chg="add mod">
          <ac:chgData name="Guilherme Guimarães" userId="ebab17f145958232" providerId="LiveId" clId="{48DCB80F-4909-4F50-B399-DCA1B3C89F37}" dt="2020-09-14T18:45:57.042" v="12165" actId="1076"/>
          <ac:graphicFrameMkLst>
            <pc:docMk/>
            <pc:sldMk cId="1976427584" sldId="319"/>
            <ac:graphicFrameMk id="8" creationId="{C239BA3E-279F-48E7-ADE8-DF97A106370C}"/>
          </ac:graphicFrameMkLst>
        </pc:graphicFrameChg>
      </pc:sldChg>
    </pc:docChg>
  </pc:docChgLst>
  <pc:docChgLst>
    <pc:chgData name="Guilherme" userId="ebab17f145958232" providerId="LiveId" clId="{A31B18B7-8608-4360-B2C3-CAD18130DED8}"/>
    <pc:docChg chg="undo redo custSel addSld delSld modSld sldOrd">
      <pc:chgData name="Guilherme" userId="ebab17f145958232" providerId="LiveId" clId="{A31B18B7-8608-4360-B2C3-CAD18130DED8}" dt="2020-07-22T14:33:53.582" v="13353" actId="20577"/>
      <pc:docMkLst>
        <pc:docMk/>
      </pc:docMkLst>
      <pc:sldChg chg="addSp modSp add">
        <pc:chgData name="Guilherme" userId="ebab17f145958232" providerId="LiveId" clId="{A31B18B7-8608-4360-B2C3-CAD18130DED8}" dt="2020-07-16T13:35:13.615" v="217" actId="1076"/>
        <pc:sldMkLst>
          <pc:docMk/>
          <pc:sldMk cId="3617537612" sldId="256"/>
        </pc:sldMkLst>
        <pc:spChg chg="mod">
          <ac:chgData name="Guilherme" userId="ebab17f145958232" providerId="LiveId" clId="{A31B18B7-8608-4360-B2C3-CAD18130DED8}" dt="2020-07-16T13:35:13.615" v="217" actId="1076"/>
          <ac:spMkLst>
            <pc:docMk/>
            <pc:sldMk cId="3617537612" sldId="256"/>
            <ac:spMk id="2" creationId="{119E6749-DD75-4568-B343-8E6F800B96D2}"/>
          </ac:spMkLst>
        </pc:spChg>
        <pc:spChg chg="mod">
          <ac:chgData name="Guilherme" userId="ebab17f145958232" providerId="LiveId" clId="{A31B18B7-8608-4360-B2C3-CAD18130DED8}" dt="2020-07-16T13:34:46.029" v="214" actId="1076"/>
          <ac:spMkLst>
            <pc:docMk/>
            <pc:sldMk cId="3617537612" sldId="256"/>
            <ac:spMk id="3" creationId="{65F5972D-E1F6-4FA7-A961-68D77D9B6A58}"/>
          </ac:spMkLst>
        </pc:spChg>
        <pc:spChg chg="add mod">
          <ac:chgData name="Guilherme" userId="ebab17f145958232" providerId="LiveId" clId="{A31B18B7-8608-4360-B2C3-CAD18130DED8}" dt="2020-07-16T13:34:59.873" v="216" actId="113"/>
          <ac:spMkLst>
            <pc:docMk/>
            <pc:sldMk cId="3617537612" sldId="256"/>
            <ac:spMk id="4" creationId="{D8E1358F-B8B0-4460-A496-E720CF8253BE}"/>
          </ac:spMkLst>
        </pc:spChg>
        <pc:picChg chg="add mod">
          <ac:chgData name="Guilherme" userId="ebab17f145958232" providerId="LiveId" clId="{A31B18B7-8608-4360-B2C3-CAD18130DED8}" dt="2020-07-16T13:34:04.539" v="202" actId="1076"/>
          <ac:picMkLst>
            <pc:docMk/>
            <pc:sldMk cId="3617537612" sldId="256"/>
            <ac:picMk id="6" creationId="{AA71C4E9-E614-443E-B70F-47EA8BFF94FC}"/>
          </ac:picMkLst>
        </pc:picChg>
      </pc:sldChg>
      <pc:sldChg chg="addSp modSp add ord">
        <pc:chgData name="Guilherme" userId="ebab17f145958232" providerId="LiveId" clId="{A31B18B7-8608-4360-B2C3-CAD18130DED8}" dt="2020-07-16T13:51:14.583" v="642" actId="20577"/>
        <pc:sldMkLst>
          <pc:docMk/>
          <pc:sldMk cId="457775175" sldId="257"/>
        </pc:sldMkLst>
        <pc:spChg chg="mod">
          <ac:chgData name="Guilherme" userId="ebab17f145958232" providerId="LiveId" clId="{A31B18B7-8608-4360-B2C3-CAD18130DED8}" dt="2020-07-16T13:36:42.124" v="260" actId="1076"/>
          <ac:spMkLst>
            <pc:docMk/>
            <pc:sldMk cId="457775175" sldId="257"/>
            <ac:spMk id="2" creationId="{D98B8CD1-64BF-45F4-B48B-ED1834FB807D}"/>
          </ac:spMkLst>
        </pc:spChg>
        <pc:spChg chg="mod">
          <ac:chgData name="Guilherme" userId="ebab17f145958232" providerId="LiveId" clId="{A31B18B7-8608-4360-B2C3-CAD18130DED8}" dt="2020-07-16T13:43:34.797" v="343" actId="2711"/>
          <ac:spMkLst>
            <pc:docMk/>
            <pc:sldMk cId="457775175" sldId="257"/>
            <ac:spMk id="3" creationId="{59656AC5-0C72-42F3-AC4B-5CF6A0268F10}"/>
          </ac:spMkLst>
        </pc:spChg>
        <pc:spChg chg="add mod">
          <ac:chgData name="Guilherme" userId="ebab17f145958232" providerId="LiveId" clId="{A31B18B7-8608-4360-B2C3-CAD18130DED8}" dt="2020-07-16T13:51:14.583" v="642" actId="20577"/>
          <ac:spMkLst>
            <pc:docMk/>
            <pc:sldMk cId="457775175" sldId="257"/>
            <ac:spMk id="5" creationId="{9A19C98C-4000-4880-AC18-D1125AF8C1F0}"/>
          </ac:spMkLst>
        </pc:spChg>
        <pc:picChg chg="add mod">
          <ac:chgData name="Guilherme" userId="ebab17f145958232" providerId="LiveId" clId="{A31B18B7-8608-4360-B2C3-CAD18130DED8}" dt="2020-07-16T13:35:57.865" v="225" actId="1076"/>
          <ac:picMkLst>
            <pc:docMk/>
            <pc:sldMk cId="457775175" sldId="257"/>
            <ac:picMk id="4" creationId="{F1A63805-B61E-48B8-990B-489490363582}"/>
          </ac:picMkLst>
        </pc:picChg>
      </pc:sldChg>
      <pc:sldChg chg="addSp delSp modSp add">
        <pc:chgData name="Guilherme" userId="ebab17f145958232" providerId="LiveId" clId="{A31B18B7-8608-4360-B2C3-CAD18130DED8}" dt="2020-07-16T13:43:24.541" v="342" actId="2711"/>
        <pc:sldMkLst>
          <pc:docMk/>
          <pc:sldMk cId="4134470246" sldId="258"/>
        </pc:sldMkLst>
        <pc:spChg chg="mod">
          <ac:chgData name="Guilherme" userId="ebab17f145958232" providerId="LiveId" clId="{A31B18B7-8608-4360-B2C3-CAD18130DED8}" dt="2020-07-16T13:40:08.842" v="313" actId="20577"/>
          <ac:spMkLst>
            <pc:docMk/>
            <pc:sldMk cId="4134470246" sldId="258"/>
            <ac:spMk id="2" creationId="{D98B8CD1-64BF-45F4-B48B-ED1834FB807D}"/>
          </ac:spMkLst>
        </pc:spChg>
        <pc:spChg chg="del mod">
          <ac:chgData name="Guilherme" userId="ebab17f145958232" providerId="LiveId" clId="{A31B18B7-8608-4360-B2C3-CAD18130DED8}" dt="2020-07-16T13:38:09.175" v="286" actId="478"/>
          <ac:spMkLst>
            <pc:docMk/>
            <pc:sldMk cId="4134470246" sldId="258"/>
            <ac:spMk id="3" creationId="{59656AC5-0C72-42F3-AC4B-5CF6A0268F10}"/>
          </ac:spMkLst>
        </pc:spChg>
        <pc:spChg chg="add mod">
          <ac:chgData name="Guilherme" userId="ebab17f145958232" providerId="LiveId" clId="{A31B18B7-8608-4360-B2C3-CAD18130DED8}" dt="2020-07-16T13:43:18.734" v="341" actId="2711"/>
          <ac:spMkLst>
            <pc:docMk/>
            <pc:sldMk cId="4134470246" sldId="258"/>
            <ac:spMk id="5" creationId="{E8A5DC0D-A01E-443E-BF83-5FA26FC59C74}"/>
          </ac:spMkLst>
        </pc:spChg>
        <pc:spChg chg="add mod">
          <ac:chgData name="Guilherme" userId="ebab17f145958232" providerId="LiveId" clId="{A31B18B7-8608-4360-B2C3-CAD18130DED8}" dt="2020-07-16T13:43:24.541" v="342" actId="2711"/>
          <ac:spMkLst>
            <pc:docMk/>
            <pc:sldMk cId="4134470246" sldId="258"/>
            <ac:spMk id="6" creationId="{840CFF5A-4AA2-4820-BABB-2FEE96F38C3A}"/>
          </ac:spMkLst>
        </pc:spChg>
        <pc:picChg chg="add mod">
          <ac:chgData name="Guilherme" userId="ebab17f145958232" providerId="LiveId" clId="{A31B18B7-8608-4360-B2C3-CAD18130DED8}" dt="2020-07-16T13:39:43.060" v="310" actId="14100"/>
          <ac:picMkLst>
            <pc:docMk/>
            <pc:sldMk cId="4134470246" sldId="258"/>
            <ac:picMk id="7" creationId="{4B69BCCA-5B6A-4314-AC23-9E3EF96AE728}"/>
          </ac:picMkLst>
        </pc:picChg>
      </pc:sldChg>
      <pc:sldChg chg="delSp modSp add">
        <pc:chgData name="Guilherme" userId="ebab17f145958232" providerId="LiveId" clId="{A31B18B7-8608-4360-B2C3-CAD18130DED8}" dt="2020-07-16T13:51:03.158" v="624" actId="113"/>
        <pc:sldMkLst>
          <pc:docMk/>
          <pc:sldMk cId="1355119042" sldId="259"/>
        </pc:sldMkLst>
        <pc:spChg chg="mod">
          <ac:chgData name="Guilherme" userId="ebab17f145958232" providerId="LiveId" clId="{A31B18B7-8608-4360-B2C3-CAD18130DED8}" dt="2020-07-16T13:51:03.158" v="624" actId="113"/>
          <ac:spMkLst>
            <pc:docMk/>
            <pc:sldMk cId="1355119042" sldId="259"/>
            <ac:spMk id="3" creationId="{59656AC5-0C72-42F3-AC4B-5CF6A0268F10}"/>
          </ac:spMkLst>
        </pc:spChg>
        <pc:spChg chg="del">
          <ac:chgData name="Guilherme" userId="ebab17f145958232" providerId="LiveId" clId="{A31B18B7-8608-4360-B2C3-CAD18130DED8}" dt="2020-07-16T13:42:08.728" v="333" actId="478"/>
          <ac:spMkLst>
            <pc:docMk/>
            <pc:sldMk cId="1355119042" sldId="259"/>
            <ac:spMk id="5" creationId="{9A19C98C-4000-4880-AC18-D1125AF8C1F0}"/>
          </ac:spMkLst>
        </pc:spChg>
      </pc:sldChg>
      <pc:sldChg chg="modSp add del">
        <pc:chgData name="Guilherme" userId="ebab17f145958232" providerId="LiveId" clId="{A31B18B7-8608-4360-B2C3-CAD18130DED8}" dt="2020-07-16T13:48:51.197" v="554" actId="2696"/>
        <pc:sldMkLst>
          <pc:docMk/>
          <pc:sldMk cId="1934000251" sldId="260"/>
        </pc:sldMkLst>
        <pc:spChg chg="mod">
          <ac:chgData name="Guilherme" userId="ebab17f145958232" providerId="LiveId" clId="{A31B18B7-8608-4360-B2C3-CAD18130DED8}" dt="2020-07-16T13:47:27.396" v="479" actId="20577"/>
          <ac:spMkLst>
            <pc:docMk/>
            <pc:sldMk cId="1934000251" sldId="260"/>
            <ac:spMk id="2" creationId="{D98B8CD1-64BF-45F4-B48B-ED1834FB807D}"/>
          </ac:spMkLst>
        </pc:spChg>
        <pc:spChg chg="mod">
          <ac:chgData name="Guilherme" userId="ebab17f145958232" providerId="LiveId" clId="{A31B18B7-8608-4360-B2C3-CAD18130DED8}" dt="2020-07-16T13:48:20.053" v="538" actId="20577"/>
          <ac:spMkLst>
            <pc:docMk/>
            <pc:sldMk cId="1934000251" sldId="260"/>
            <ac:spMk id="3" creationId="{59656AC5-0C72-42F3-AC4B-5CF6A0268F10}"/>
          </ac:spMkLst>
        </pc:spChg>
      </pc:sldChg>
      <pc:sldChg chg="add del">
        <pc:chgData name="Guilherme" userId="ebab17f145958232" providerId="LiveId" clId="{A31B18B7-8608-4360-B2C3-CAD18130DED8}" dt="2020-07-16T13:54:39.616" v="701" actId="2696"/>
        <pc:sldMkLst>
          <pc:docMk/>
          <pc:sldMk cId="2003612384" sldId="261"/>
        </pc:sldMkLst>
      </pc:sldChg>
      <pc:sldChg chg="add del">
        <pc:chgData name="Guilherme" userId="ebab17f145958232" providerId="LiveId" clId="{A31B18B7-8608-4360-B2C3-CAD18130DED8}" dt="2020-07-16T13:54:31.010" v="695" actId="2696"/>
        <pc:sldMkLst>
          <pc:docMk/>
          <pc:sldMk cId="2324103056" sldId="262"/>
        </pc:sldMkLst>
      </pc:sldChg>
      <pc:sldChg chg="add del">
        <pc:chgData name="Guilherme" userId="ebab17f145958232" providerId="LiveId" clId="{A31B18B7-8608-4360-B2C3-CAD18130DED8}" dt="2020-07-16T13:54:31.018" v="696" actId="2696"/>
        <pc:sldMkLst>
          <pc:docMk/>
          <pc:sldMk cId="3376960836" sldId="263"/>
        </pc:sldMkLst>
      </pc:sldChg>
      <pc:sldChg chg="add del">
        <pc:chgData name="Guilherme" userId="ebab17f145958232" providerId="LiveId" clId="{A31B18B7-8608-4360-B2C3-CAD18130DED8}" dt="2020-07-16T13:54:31.026" v="697" actId="2696"/>
        <pc:sldMkLst>
          <pc:docMk/>
          <pc:sldMk cId="1332726137" sldId="264"/>
        </pc:sldMkLst>
      </pc:sldChg>
      <pc:sldChg chg="add del">
        <pc:chgData name="Guilherme" userId="ebab17f145958232" providerId="LiveId" clId="{A31B18B7-8608-4360-B2C3-CAD18130DED8}" dt="2020-07-16T13:54:31.034" v="698" actId="2696"/>
        <pc:sldMkLst>
          <pc:docMk/>
          <pc:sldMk cId="2921787785" sldId="265"/>
        </pc:sldMkLst>
      </pc:sldChg>
      <pc:sldChg chg="add del">
        <pc:chgData name="Guilherme" userId="ebab17f145958232" providerId="LiveId" clId="{A31B18B7-8608-4360-B2C3-CAD18130DED8}" dt="2020-07-16T13:54:31.043" v="699" actId="2696"/>
        <pc:sldMkLst>
          <pc:docMk/>
          <pc:sldMk cId="652386326" sldId="266"/>
        </pc:sldMkLst>
      </pc:sldChg>
      <pc:sldChg chg="add del">
        <pc:chgData name="Guilherme" userId="ebab17f145958232" providerId="LiveId" clId="{A31B18B7-8608-4360-B2C3-CAD18130DED8}" dt="2020-07-16T13:54:31.055" v="700" actId="2696"/>
        <pc:sldMkLst>
          <pc:docMk/>
          <pc:sldMk cId="2539922077" sldId="267"/>
        </pc:sldMkLst>
      </pc:sldChg>
      <pc:sldChg chg="modSp add">
        <pc:chgData name="Guilherme" userId="ebab17f145958232" providerId="LiveId" clId="{A31B18B7-8608-4360-B2C3-CAD18130DED8}" dt="2020-07-17T13:59:44.563" v="9222" actId="1076"/>
        <pc:sldMkLst>
          <pc:docMk/>
          <pc:sldMk cId="2416119901" sldId="268"/>
        </pc:sldMkLst>
        <pc:spChg chg="mod">
          <ac:chgData name="Guilherme" userId="ebab17f145958232" providerId="LiveId" clId="{A31B18B7-8608-4360-B2C3-CAD18130DED8}" dt="2020-07-17T13:59:44.563" v="9222" actId="1076"/>
          <ac:spMkLst>
            <pc:docMk/>
            <pc:sldMk cId="2416119901" sldId="268"/>
            <ac:spMk id="2" creationId="{D98B8CD1-64BF-45F4-B48B-ED1834FB807D}"/>
          </ac:spMkLst>
        </pc:spChg>
        <pc:spChg chg="mod">
          <ac:chgData name="Guilherme" userId="ebab17f145958232" providerId="LiveId" clId="{A31B18B7-8608-4360-B2C3-CAD18130DED8}" dt="2020-07-17T13:58:52.270" v="9215" actId="179"/>
          <ac:spMkLst>
            <pc:docMk/>
            <pc:sldMk cId="2416119901" sldId="268"/>
            <ac:spMk id="3" creationId="{59656AC5-0C72-42F3-AC4B-5CF6A0268F10}"/>
          </ac:spMkLst>
        </pc:spChg>
        <pc:picChg chg="mod">
          <ac:chgData name="Guilherme" userId="ebab17f145958232" providerId="LiveId" clId="{A31B18B7-8608-4360-B2C3-CAD18130DED8}" dt="2020-07-17T13:59:35.659" v="9221" actId="14100"/>
          <ac:picMkLst>
            <pc:docMk/>
            <pc:sldMk cId="2416119901" sldId="268"/>
            <ac:picMk id="4" creationId="{F1A63805-B61E-48B8-990B-489490363582}"/>
          </ac:picMkLst>
        </pc:picChg>
      </pc:sldChg>
      <pc:sldChg chg="modSp add">
        <pc:chgData name="Guilherme" userId="ebab17f145958232" providerId="LiveId" clId="{A31B18B7-8608-4360-B2C3-CAD18130DED8}" dt="2020-07-16T15:22:40.472" v="5099" actId="20577"/>
        <pc:sldMkLst>
          <pc:docMk/>
          <pc:sldMk cId="2576141229" sldId="269"/>
        </pc:sldMkLst>
        <pc:spChg chg="mod">
          <ac:chgData name="Guilherme" userId="ebab17f145958232" providerId="LiveId" clId="{A31B18B7-8608-4360-B2C3-CAD18130DED8}" dt="2020-07-16T15:22:40.472" v="5099" actId="20577"/>
          <ac:spMkLst>
            <pc:docMk/>
            <pc:sldMk cId="2576141229" sldId="269"/>
            <ac:spMk id="3" creationId="{59656AC5-0C72-42F3-AC4B-5CF6A0268F10}"/>
          </ac:spMkLst>
        </pc:spChg>
      </pc:sldChg>
      <pc:sldChg chg="modSp add ord">
        <pc:chgData name="Guilherme" userId="ebab17f145958232" providerId="LiveId" clId="{A31B18B7-8608-4360-B2C3-CAD18130DED8}" dt="2020-07-16T15:22:33.158" v="5095" actId="20577"/>
        <pc:sldMkLst>
          <pc:docMk/>
          <pc:sldMk cId="3871311196" sldId="270"/>
        </pc:sldMkLst>
        <pc:spChg chg="mod">
          <ac:chgData name="Guilherme" userId="ebab17f145958232" providerId="LiveId" clId="{A31B18B7-8608-4360-B2C3-CAD18130DED8}" dt="2020-07-16T15:22:33.158" v="5095" actId="20577"/>
          <ac:spMkLst>
            <pc:docMk/>
            <pc:sldMk cId="3871311196" sldId="270"/>
            <ac:spMk id="3" creationId="{59656AC5-0C72-42F3-AC4B-5CF6A0268F10}"/>
          </ac:spMkLst>
        </pc:spChg>
      </pc:sldChg>
      <pc:sldChg chg="addSp modSp add">
        <pc:chgData name="Guilherme" userId="ebab17f145958232" providerId="LiveId" clId="{A31B18B7-8608-4360-B2C3-CAD18130DED8}" dt="2020-07-22T14:33:53.582" v="13353" actId="20577"/>
        <pc:sldMkLst>
          <pc:docMk/>
          <pc:sldMk cId="834555338" sldId="271"/>
        </pc:sldMkLst>
        <pc:spChg chg="mod">
          <ac:chgData name="Guilherme" userId="ebab17f145958232" providerId="LiveId" clId="{A31B18B7-8608-4360-B2C3-CAD18130DED8}" dt="2020-07-16T14:02:20.372" v="1184" actId="20577"/>
          <ac:spMkLst>
            <pc:docMk/>
            <pc:sldMk cId="834555338" sldId="271"/>
            <ac:spMk id="2" creationId="{D98B8CD1-64BF-45F4-B48B-ED1834FB807D}"/>
          </ac:spMkLst>
        </pc:spChg>
        <pc:spChg chg="mod">
          <ac:chgData name="Guilherme" userId="ebab17f145958232" providerId="LiveId" clId="{A31B18B7-8608-4360-B2C3-CAD18130DED8}" dt="2020-07-22T14:33:53.582" v="13353" actId="20577"/>
          <ac:spMkLst>
            <pc:docMk/>
            <pc:sldMk cId="834555338" sldId="271"/>
            <ac:spMk id="3" creationId="{59656AC5-0C72-42F3-AC4B-5CF6A0268F10}"/>
          </ac:spMkLst>
        </pc:spChg>
        <pc:spChg chg="add mod">
          <ac:chgData name="Guilherme" userId="ebab17f145958232" providerId="LiveId" clId="{A31B18B7-8608-4360-B2C3-CAD18130DED8}" dt="2020-07-16T14:11:52.125" v="1755" actId="20577"/>
          <ac:spMkLst>
            <pc:docMk/>
            <pc:sldMk cId="834555338" sldId="271"/>
            <ac:spMk id="5" creationId="{23933C2B-6F72-4C09-AD33-16F5036CD8A0}"/>
          </ac:spMkLst>
        </pc:spChg>
        <pc:spChg chg="add mod">
          <ac:chgData name="Guilherme" userId="ebab17f145958232" providerId="LiveId" clId="{A31B18B7-8608-4360-B2C3-CAD18130DED8}" dt="2020-07-16T14:06:10.179" v="1364" actId="2085"/>
          <ac:spMkLst>
            <pc:docMk/>
            <pc:sldMk cId="834555338" sldId="271"/>
            <ac:spMk id="6" creationId="{2AAC991B-5C77-45DC-A95F-1434BD9E67BB}"/>
          </ac:spMkLst>
        </pc:spChg>
      </pc:sldChg>
      <pc:sldChg chg="addSp delSp modSp add">
        <pc:chgData name="Guilherme" userId="ebab17f145958232" providerId="LiveId" clId="{A31B18B7-8608-4360-B2C3-CAD18130DED8}" dt="2020-07-16T14:19:41.247" v="2071" actId="20577"/>
        <pc:sldMkLst>
          <pc:docMk/>
          <pc:sldMk cId="1630827026" sldId="272"/>
        </pc:sldMkLst>
        <pc:spChg chg="del mod">
          <ac:chgData name="Guilherme" userId="ebab17f145958232" providerId="LiveId" clId="{A31B18B7-8608-4360-B2C3-CAD18130DED8}" dt="2020-07-16T14:11:27.856" v="1743" actId="478"/>
          <ac:spMkLst>
            <pc:docMk/>
            <pc:sldMk cId="1630827026" sldId="272"/>
            <ac:spMk id="3" creationId="{59656AC5-0C72-42F3-AC4B-5CF6A0268F10}"/>
          </ac:spMkLst>
        </pc:spChg>
        <pc:spChg chg="mod">
          <ac:chgData name="Guilherme" userId="ebab17f145958232" providerId="LiveId" clId="{A31B18B7-8608-4360-B2C3-CAD18130DED8}" dt="2020-07-16T14:19:41.247" v="2071" actId="20577"/>
          <ac:spMkLst>
            <pc:docMk/>
            <pc:sldMk cId="1630827026" sldId="272"/>
            <ac:spMk id="5" creationId="{23933C2B-6F72-4C09-AD33-16F5036CD8A0}"/>
          </ac:spMkLst>
        </pc:spChg>
        <pc:spChg chg="del">
          <ac:chgData name="Guilherme" userId="ebab17f145958232" providerId="LiveId" clId="{A31B18B7-8608-4360-B2C3-CAD18130DED8}" dt="2020-07-16T14:06:36.521" v="1366" actId="478"/>
          <ac:spMkLst>
            <pc:docMk/>
            <pc:sldMk cId="1630827026" sldId="272"/>
            <ac:spMk id="6" creationId="{2AAC991B-5C77-45DC-A95F-1434BD9E67BB}"/>
          </ac:spMkLst>
        </pc:spChg>
        <pc:spChg chg="add mod">
          <ac:chgData name="Guilherme" userId="ebab17f145958232" providerId="LiveId" clId="{A31B18B7-8608-4360-B2C3-CAD18130DED8}" dt="2020-07-16T14:11:37.550" v="1747" actId="20577"/>
          <ac:spMkLst>
            <pc:docMk/>
            <pc:sldMk cId="1630827026" sldId="272"/>
            <ac:spMk id="7" creationId="{6CD7B43F-EE30-4AF0-AA1C-7ED87206DA26}"/>
          </ac:spMkLst>
        </pc:spChg>
      </pc:sldChg>
      <pc:sldChg chg="add del">
        <pc:chgData name="Guilherme" userId="ebab17f145958232" providerId="LiveId" clId="{A31B18B7-8608-4360-B2C3-CAD18130DED8}" dt="2020-07-16T14:12:21.798" v="1758"/>
        <pc:sldMkLst>
          <pc:docMk/>
          <pc:sldMk cId="3474837781" sldId="273"/>
        </pc:sldMkLst>
      </pc:sldChg>
      <pc:sldChg chg="addSp delSp modSp add ord">
        <pc:chgData name="Guilherme" userId="ebab17f145958232" providerId="LiveId" clId="{A31B18B7-8608-4360-B2C3-CAD18130DED8}" dt="2020-07-16T14:33:17.191" v="2576" actId="20577"/>
        <pc:sldMkLst>
          <pc:docMk/>
          <pc:sldMk cId="4240723923" sldId="273"/>
        </pc:sldMkLst>
        <pc:spChg chg="mod">
          <ac:chgData name="Guilherme" userId="ebab17f145958232" providerId="LiveId" clId="{A31B18B7-8608-4360-B2C3-CAD18130DED8}" dt="2020-07-16T14:13:31.847" v="1795" actId="20577"/>
          <ac:spMkLst>
            <pc:docMk/>
            <pc:sldMk cId="4240723923" sldId="273"/>
            <ac:spMk id="2" creationId="{D98B8CD1-64BF-45F4-B48B-ED1834FB807D}"/>
          </ac:spMkLst>
        </pc:spChg>
        <pc:spChg chg="mod">
          <ac:chgData name="Guilherme" userId="ebab17f145958232" providerId="LiveId" clId="{A31B18B7-8608-4360-B2C3-CAD18130DED8}" dt="2020-07-16T14:33:17.191" v="2576" actId="20577"/>
          <ac:spMkLst>
            <pc:docMk/>
            <pc:sldMk cId="4240723923" sldId="273"/>
            <ac:spMk id="3" creationId="{59656AC5-0C72-42F3-AC4B-5CF6A0268F10}"/>
          </ac:spMkLst>
        </pc:spChg>
        <pc:spChg chg="del">
          <ac:chgData name="Guilherme" userId="ebab17f145958232" providerId="LiveId" clId="{A31B18B7-8608-4360-B2C3-CAD18130DED8}" dt="2020-07-16T14:12:45.118" v="1762" actId="478"/>
          <ac:spMkLst>
            <pc:docMk/>
            <pc:sldMk cId="4240723923" sldId="273"/>
            <ac:spMk id="5" creationId="{23933C2B-6F72-4C09-AD33-16F5036CD8A0}"/>
          </ac:spMkLst>
        </pc:spChg>
        <pc:spChg chg="del">
          <ac:chgData name="Guilherme" userId="ebab17f145958232" providerId="LiveId" clId="{A31B18B7-8608-4360-B2C3-CAD18130DED8}" dt="2020-07-16T14:12:29.417" v="1761" actId="478"/>
          <ac:spMkLst>
            <pc:docMk/>
            <pc:sldMk cId="4240723923" sldId="273"/>
            <ac:spMk id="6" creationId="{2AAC991B-5C77-45DC-A95F-1434BD9E67BB}"/>
          </ac:spMkLst>
        </pc:spChg>
        <pc:spChg chg="add mod">
          <ac:chgData name="Guilherme" userId="ebab17f145958232" providerId="LiveId" clId="{A31B18B7-8608-4360-B2C3-CAD18130DED8}" dt="2020-07-16T14:21:41.873" v="2108" actId="1076"/>
          <ac:spMkLst>
            <pc:docMk/>
            <pc:sldMk cId="4240723923" sldId="273"/>
            <ac:spMk id="7" creationId="{19E9998D-212B-4C91-97DB-95016889B6F3}"/>
          </ac:spMkLst>
        </pc:spChg>
        <pc:spChg chg="add del mod">
          <ac:chgData name="Guilherme" userId="ebab17f145958232" providerId="LiveId" clId="{A31B18B7-8608-4360-B2C3-CAD18130DED8}" dt="2020-07-16T14:22:07.339" v="2130" actId="478"/>
          <ac:spMkLst>
            <pc:docMk/>
            <pc:sldMk cId="4240723923" sldId="273"/>
            <ac:spMk id="8" creationId="{7DD60B76-A5F4-4781-AA29-D7DCDAF16FE4}"/>
          </ac:spMkLst>
        </pc:spChg>
        <pc:spChg chg="add mod">
          <ac:chgData name="Guilherme" userId="ebab17f145958232" providerId="LiveId" clId="{A31B18B7-8608-4360-B2C3-CAD18130DED8}" dt="2020-07-16T14:22:34.046" v="2143" actId="14100"/>
          <ac:spMkLst>
            <pc:docMk/>
            <pc:sldMk cId="4240723923" sldId="273"/>
            <ac:spMk id="9" creationId="{B9235E08-C698-4E91-90EF-028033A5EE59}"/>
          </ac:spMkLst>
        </pc:spChg>
        <pc:spChg chg="add mod">
          <ac:chgData name="Guilherme" userId="ebab17f145958232" providerId="LiveId" clId="{A31B18B7-8608-4360-B2C3-CAD18130DED8}" dt="2020-07-16T14:22:25.029" v="2141" actId="14100"/>
          <ac:spMkLst>
            <pc:docMk/>
            <pc:sldMk cId="4240723923" sldId="273"/>
            <ac:spMk id="10" creationId="{9891C654-17CC-40B4-B38A-DB62D2D54195}"/>
          </ac:spMkLst>
        </pc:spChg>
        <pc:spChg chg="add mod">
          <ac:chgData name="Guilherme" userId="ebab17f145958232" providerId="LiveId" clId="{A31B18B7-8608-4360-B2C3-CAD18130DED8}" dt="2020-07-16T14:22:53.800" v="2151" actId="20577"/>
          <ac:spMkLst>
            <pc:docMk/>
            <pc:sldMk cId="4240723923" sldId="273"/>
            <ac:spMk id="11" creationId="{33999814-2CED-4BCF-B139-0F75415BF45C}"/>
          </ac:spMkLst>
        </pc:spChg>
        <pc:spChg chg="add mod">
          <ac:chgData name="Guilherme" userId="ebab17f145958232" providerId="LiveId" clId="{A31B18B7-8608-4360-B2C3-CAD18130DED8}" dt="2020-07-16T14:22:59.287" v="2157" actId="20577"/>
          <ac:spMkLst>
            <pc:docMk/>
            <pc:sldMk cId="4240723923" sldId="273"/>
            <ac:spMk id="12" creationId="{AEE5E4BE-1CCA-4EC7-89EE-86412BB2FD50}"/>
          </ac:spMkLst>
        </pc:spChg>
        <pc:spChg chg="add mod">
          <ac:chgData name="Guilherme" userId="ebab17f145958232" providerId="LiveId" clId="{A31B18B7-8608-4360-B2C3-CAD18130DED8}" dt="2020-07-16T14:23:24.243" v="2176" actId="20577"/>
          <ac:spMkLst>
            <pc:docMk/>
            <pc:sldMk cId="4240723923" sldId="273"/>
            <ac:spMk id="13" creationId="{3C22DA5C-083E-4ADF-9A0B-810E3CDD7C38}"/>
          </ac:spMkLst>
        </pc:spChg>
        <pc:spChg chg="add mod">
          <ac:chgData name="Guilherme" userId="ebab17f145958232" providerId="LiveId" clId="{A31B18B7-8608-4360-B2C3-CAD18130DED8}" dt="2020-07-16T14:23:39.035" v="2178" actId="1076"/>
          <ac:spMkLst>
            <pc:docMk/>
            <pc:sldMk cId="4240723923" sldId="273"/>
            <ac:spMk id="14" creationId="{06F94D89-47D1-4ADE-AB4C-4805126450BD}"/>
          </ac:spMkLst>
        </pc:spChg>
        <pc:spChg chg="add mod">
          <ac:chgData name="Guilherme" userId="ebab17f145958232" providerId="LiveId" clId="{A31B18B7-8608-4360-B2C3-CAD18130DED8}" dt="2020-07-16T14:23:46.940" v="2180" actId="1076"/>
          <ac:spMkLst>
            <pc:docMk/>
            <pc:sldMk cId="4240723923" sldId="273"/>
            <ac:spMk id="15" creationId="{C8B15EB9-0777-4174-897C-30C457F14757}"/>
          </ac:spMkLst>
        </pc:spChg>
        <pc:spChg chg="add mod">
          <ac:chgData name="Guilherme" userId="ebab17f145958232" providerId="LiveId" clId="{A31B18B7-8608-4360-B2C3-CAD18130DED8}" dt="2020-07-16T14:23:55.854" v="2183" actId="1076"/>
          <ac:spMkLst>
            <pc:docMk/>
            <pc:sldMk cId="4240723923" sldId="273"/>
            <ac:spMk id="16" creationId="{A903CA1E-45B9-4E83-807C-0802DD66CC8B}"/>
          </ac:spMkLst>
        </pc:spChg>
        <pc:spChg chg="add mod">
          <ac:chgData name="Guilherme" userId="ebab17f145958232" providerId="LiveId" clId="{A31B18B7-8608-4360-B2C3-CAD18130DED8}" dt="2020-07-16T14:24:02.578" v="2184" actId="1076"/>
          <ac:spMkLst>
            <pc:docMk/>
            <pc:sldMk cId="4240723923" sldId="273"/>
            <ac:spMk id="17" creationId="{AA52DBFB-F84C-47F2-BD9D-78D66105570A}"/>
          </ac:spMkLst>
        </pc:spChg>
        <pc:spChg chg="add mod">
          <ac:chgData name="Guilherme" userId="ebab17f145958232" providerId="LiveId" clId="{A31B18B7-8608-4360-B2C3-CAD18130DED8}" dt="2020-07-16T14:24:16.334" v="2186" actId="1076"/>
          <ac:spMkLst>
            <pc:docMk/>
            <pc:sldMk cId="4240723923" sldId="273"/>
            <ac:spMk id="18" creationId="{A30A1997-D29F-4E34-83FB-E0661A1A0CB8}"/>
          </ac:spMkLst>
        </pc:spChg>
        <pc:spChg chg="add mod">
          <ac:chgData name="Guilherme" userId="ebab17f145958232" providerId="LiveId" clId="{A31B18B7-8608-4360-B2C3-CAD18130DED8}" dt="2020-07-16T14:24:16.334" v="2186" actId="1076"/>
          <ac:spMkLst>
            <pc:docMk/>
            <pc:sldMk cId="4240723923" sldId="273"/>
            <ac:spMk id="19" creationId="{45FCC6B6-F179-403A-AD73-73A4CD1B8580}"/>
          </ac:spMkLst>
        </pc:spChg>
        <pc:spChg chg="add mod">
          <ac:chgData name="Guilherme" userId="ebab17f145958232" providerId="LiveId" clId="{A31B18B7-8608-4360-B2C3-CAD18130DED8}" dt="2020-07-16T14:25:13.165" v="2224" actId="1076"/>
          <ac:spMkLst>
            <pc:docMk/>
            <pc:sldMk cId="4240723923" sldId="273"/>
            <ac:spMk id="20" creationId="{1885CB3D-7877-49A0-AF71-AB2042A2FC96}"/>
          </ac:spMkLst>
        </pc:spChg>
        <pc:spChg chg="add mod">
          <ac:chgData name="Guilherme" userId="ebab17f145958232" providerId="LiveId" clId="{A31B18B7-8608-4360-B2C3-CAD18130DED8}" dt="2020-07-16T14:25:17.073" v="2225" actId="1076"/>
          <ac:spMkLst>
            <pc:docMk/>
            <pc:sldMk cId="4240723923" sldId="273"/>
            <ac:spMk id="21" creationId="{CA46E16A-A57D-427E-9FCA-5807ADE34388}"/>
          </ac:spMkLst>
        </pc:spChg>
        <pc:spChg chg="add mod">
          <ac:chgData name="Guilherme" userId="ebab17f145958232" providerId="LiveId" clId="{A31B18B7-8608-4360-B2C3-CAD18130DED8}" dt="2020-07-16T14:32:53.553" v="2568" actId="1076"/>
          <ac:spMkLst>
            <pc:docMk/>
            <pc:sldMk cId="4240723923" sldId="273"/>
            <ac:spMk id="22" creationId="{860F40C6-61FA-428D-B7E3-5DBE359B5278}"/>
          </ac:spMkLst>
        </pc:spChg>
      </pc:sldChg>
      <pc:sldChg chg="addSp delSp modSp add ord">
        <pc:chgData name="Guilherme" userId="ebab17f145958232" providerId="LiveId" clId="{A31B18B7-8608-4360-B2C3-CAD18130DED8}" dt="2020-07-16T15:22:55.065" v="5103" actId="20577"/>
        <pc:sldMkLst>
          <pc:docMk/>
          <pc:sldMk cId="3925871426" sldId="274"/>
        </pc:sldMkLst>
        <pc:spChg chg="mod">
          <ac:chgData name="Guilherme" userId="ebab17f145958232" providerId="LiveId" clId="{A31B18B7-8608-4360-B2C3-CAD18130DED8}" dt="2020-07-16T15:22:55.065" v="5103" actId="20577"/>
          <ac:spMkLst>
            <pc:docMk/>
            <pc:sldMk cId="3925871426" sldId="274"/>
            <ac:spMk id="2" creationId="{D98B8CD1-64BF-45F4-B48B-ED1834FB807D}"/>
          </ac:spMkLst>
        </pc:spChg>
        <pc:spChg chg="mod">
          <ac:chgData name="Guilherme" userId="ebab17f145958232" providerId="LiveId" clId="{A31B18B7-8608-4360-B2C3-CAD18130DED8}" dt="2020-07-16T14:41:19.967" v="3137" actId="20577"/>
          <ac:spMkLst>
            <pc:docMk/>
            <pc:sldMk cId="3925871426" sldId="274"/>
            <ac:spMk id="3" creationId="{59656AC5-0C72-42F3-AC4B-5CF6A0268F10}"/>
          </ac:spMkLst>
        </pc:spChg>
        <pc:spChg chg="add mod">
          <ac:chgData name="Guilherme" userId="ebab17f145958232" providerId="LiveId" clId="{A31B18B7-8608-4360-B2C3-CAD18130DED8}" dt="2020-07-16T14:41:37.146" v="3139" actId="1076"/>
          <ac:spMkLst>
            <pc:docMk/>
            <pc:sldMk cId="3925871426" sldId="274"/>
            <ac:spMk id="5" creationId="{E0FE9BF3-DA34-45DE-BFED-426EA5A9B326}"/>
          </ac:spMkLst>
        </pc:spChg>
        <pc:spChg chg="add mod">
          <ac:chgData name="Guilherme" userId="ebab17f145958232" providerId="LiveId" clId="{A31B18B7-8608-4360-B2C3-CAD18130DED8}" dt="2020-07-16T14:41:42.917" v="3140" actId="1076"/>
          <ac:spMkLst>
            <pc:docMk/>
            <pc:sldMk cId="3925871426" sldId="274"/>
            <ac:spMk id="6" creationId="{B36B26B3-A646-4934-87E1-1910E0BC0DA7}"/>
          </ac:spMkLst>
        </pc:spChg>
        <pc:spChg chg="add mod">
          <ac:chgData name="Guilherme" userId="ebab17f145958232" providerId="LiveId" clId="{A31B18B7-8608-4360-B2C3-CAD18130DED8}" dt="2020-07-16T14:44:37.529" v="3189" actId="1076"/>
          <ac:spMkLst>
            <pc:docMk/>
            <pc:sldMk cId="3925871426" sldId="274"/>
            <ac:spMk id="7" creationId="{BA9B4F00-953F-451D-A369-FF26F8837210}"/>
          </ac:spMkLst>
        </pc:spChg>
        <pc:spChg chg="add mod">
          <ac:chgData name="Guilherme" userId="ebab17f145958232" providerId="LiveId" clId="{A31B18B7-8608-4360-B2C3-CAD18130DED8}" dt="2020-07-16T14:48:08.617" v="3308" actId="14100"/>
          <ac:spMkLst>
            <pc:docMk/>
            <pc:sldMk cId="3925871426" sldId="274"/>
            <ac:spMk id="8" creationId="{DBFE5F3E-1EF7-4710-9BA9-3814530664C6}"/>
          </ac:spMkLst>
        </pc:spChg>
        <pc:spChg chg="add del mod">
          <ac:chgData name="Guilherme" userId="ebab17f145958232" providerId="LiveId" clId="{A31B18B7-8608-4360-B2C3-CAD18130DED8}" dt="2020-07-16T14:45:07.321" v="3211" actId="478"/>
          <ac:spMkLst>
            <pc:docMk/>
            <pc:sldMk cId="3925871426" sldId="274"/>
            <ac:spMk id="9" creationId="{9C3B6215-C13E-4675-8650-C1BBC5591615}"/>
          </ac:spMkLst>
        </pc:spChg>
        <pc:spChg chg="add del mod">
          <ac:chgData name="Guilherme" userId="ebab17f145958232" providerId="LiveId" clId="{A31B18B7-8608-4360-B2C3-CAD18130DED8}" dt="2020-07-16T14:45:46.166" v="3228" actId="478"/>
          <ac:spMkLst>
            <pc:docMk/>
            <pc:sldMk cId="3925871426" sldId="274"/>
            <ac:spMk id="10" creationId="{891AB81C-0FB0-4F4D-84D6-1B417E33A82A}"/>
          </ac:spMkLst>
        </pc:spChg>
        <pc:spChg chg="add mod">
          <ac:chgData name="Guilherme" userId="ebab17f145958232" providerId="LiveId" clId="{A31B18B7-8608-4360-B2C3-CAD18130DED8}" dt="2020-07-16T14:48:32.733" v="3312" actId="1076"/>
          <ac:spMkLst>
            <pc:docMk/>
            <pc:sldMk cId="3925871426" sldId="274"/>
            <ac:spMk id="13" creationId="{0906067E-0BC3-4797-9475-915E64C71D24}"/>
          </ac:spMkLst>
        </pc:spChg>
        <pc:graphicFrameChg chg="add mod modGraphic">
          <ac:chgData name="Guilherme" userId="ebab17f145958232" providerId="LiveId" clId="{A31B18B7-8608-4360-B2C3-CAD18130DED8}" dt="2020-07-16T14:48:17.698" v="3310" actId="14100"/>
          <ac:graphicFrameMkLst>
            <pc:docMk/>
            <pc:sldMk cId="3925871426" sldId="274"/>
            <ac:graphicFrameMk id="11" creationId="{062CF69A-E91E-4C14-853A-4523476CFF9F}"/>
          </ac:graphicFrameMkLst>
        </pc:graphicFrameChg>
      </pc:sldChg>
      <pc:sldChg chg="addSp delSp modSp add">
        <pc:chgData name="Guilherme" userId="ebab17f145958232" providerId="LiveId" clId="{A31B18B7-8608-4360-B2C3-CAD18130DED8}" dt="2020-07-16T15:22:59.056" v="5107" actId="20577"/>
        <pc:sldMkLst>
          <pc:docMk/>
          <pc:sldMk cId="3230594780" sldId="275"/>
        </pc:sldMkLst>
        <pc:spChg chg="mod">
          <ac:chgData name="Guilherme" userId="ebab17f145958232" providerId="LiveId" clId="{A31B18B7-8608-4360-B2C3-CAD18130DED8}" dt="2020-07-16T15:22:59.056" v="5107" actId="20577"/>
          <ac:spMkLst>
            <pc:docMk/>
            <pc:sldMk cId="3230594780" sldId="275"/>
            <ac:spMk id="2" creationId="{D98B8CD1-64BF-45F4-B48B-ED1834FB807D}"/>
          </ac:spMkLst>
        </pc:spChg>
        <pc:spChg chg="mod">
          <ac:chgData name="Guilherme" userId="ebab17f145958232" providerId="LiveId" clId="{A31B18B7-8608-4360-B2C3-CAD18130DED8}" dt="2020-07-16T14:56:04.972" v="3747" actId="6549"/>
          <ac:spMkLst>
            <pc:docMk/>
            <pc:sldMk cId="3230594780" sldId="275"/>
            <ac:spMk id="3" creationId="{59656AC5-0C72-42F3-AC4B-5CF6A0268F10}"/>
          </ac:spMkLst>
        </pc:spChg>
        <pc:spChg chg="del">
          <ac:chgData name="Guilherme" userId="ebab17f145958232" providerId="LiveId" clId="{A31B18B7-8608-4360-B2C3-CAD18130DED8}" dt="2020-07-16T14:49:39.597" v="3314" actId="478"/>
          <ac:spMkLst>
            <pc:docMk/>
            <pc:sldMk cId="3230594780" sldId="275"/>
            <ac:spMk id="5" creationId="{E0FE9BF3-DA34-45DE-BFED-426EA5A9B326}"/>
          </ac:spMkLst>
        </pc:spChg>
        <pc:spChg chg="del">
          <ac:chgData name="Guilherme" userId="ebab17f145958232" providerId="LiveId" clId="{A31B18B7-8608-4360-B2C3-CAD18130DED8}" dt="2020-07-16T14:49:39.597" v="3314" actId="478"/>
          <ac:spMkLst>
            <pc:docMk/>
            <pc:sldMk cId="3230594780" sldId="275"/>
            <ac:spMk id="6" creationId="{B36B26B3-A646-4934-87E1-1910E0BC0DA7}"/>
          </ac:spMkLst>
        </pc:spChg>
        <pc:spChg chg="del">
          <ac:chgData name="Guilherme" userId="ebab17f145958232" providerId="LiveId" clId="{A31B18B7-8608-4360-B2C3-CAD18130DED8}" dt="2020-07-16T14:49:39.597" v="3314" actId="478"/>
          <ac:spMkLst>
            <pc:docMk/>
            <pc:sldMk cId="3230594780" sldId="275"/>
            <ac:spMk id="7" creationId="{BA9B4F00-953F-451D-A369-FF26F8837210}"/>
          </ac:spMkLst>
        </pc:spChg>
        <pc:spChg chg="del">
          <ac:chgData name="Guilherme" userId="ebab17f145958232" providerId="LiveId" clId="{A31B18B7-8608-4360-B2C3-CAD18130DED8}" dt="2020-07-16T14:49:39.597" v="3314" actId="478"/>
          <ac:spMkLst>
            <pc:docMk/>
            <pc:sldMk cId="3230594780" sldId="275"/>
            <ac:spMk id="8" creationId="{DBFE5F3E-1EF7-4710-9BA9-3814530664C6}"/>
          </ac:spMkLst>
        </pc:spChg>
        <pc:spChg chg="add mod">
          <ac:chgData name="Guilherme" userId="ebab17f145958232" providerId="LiveId" clId="{A31B18B7-8608-4360-B2C3-CAD18130DED8}" dt="2020-07-16T14:53:14.041" v="3622" actId="20577"/>
          <ac:spMkLst>
            <pc:docMk/>
            <pc:sldMk cId="3230594780" sldId="275"/>
            <ac:spMk id="12" creationId="{B49FB936-EBF4-4D6F-9790-A981A0FCEEC0}"/>
          </ac:spMkLst>
        </pc:spChg>
        <pc:spChg chg="del">
          <ac:chgData name="Guilherme" userId="ebab17f145958232" providerId="LiveId" clId="{A31B18B7-8608-4360-B2C3-CAD18130DED8}" dt="2020-07-16T14:49:39.597" v="3314" actId="478"/>
          <ac:spMkLst>
            <pc:docMk/>
            <pc:sldMk cId="3230594780" sldId="275"/>
            <ac:spMk id="13" creationId="{0906067E-0BC3-4797-9475-915E64C71D24}"/>
          </ac:spMkLst>
        </pc:spChg>
        <pc:spChg chg="add mod">
          <ac:chgData name="Guilherme" userId="ebab17f145958232" providerId="LiveId" clId="{A31B18B7-8608-4360-B2C3-CAD18130DED8}" dt="2020-07-16T14:56:10.901" v="3748" actId="1076"/>
          <ac:spMkLst>
            <pc:docMk/>
            <pc:sldMk cId="3230594780" sldId="275"/>
            <ac:spMk id="14" creationId="{F382C8C2-E1C0-4724-A03F-69D677F227AC}"/>
          </ac:spMkLst>
        </pc:spChg>
        <pc:graphicFrameChg chg="del">
          <ac:chgData name="Guilherme" userId="ebab17f145958232" providerId="LiveId" clId="{A31B18B7-8608-4360-B2C3-CAD18130DED8}" dt="2020-07-16T14:49:39.597" v="3314" actId="478"/>
          <ac:graphicFrameMkLst>
            <pc:docMk/>
            <pc:sldMk cId="3230594780" sldId="275"/>
            <ac:graphicFrameMk id="11" creationId="{062CF69A-E91E-4C14-853A-4523476CFF9F}"/>
          </ac:graphicFrameMkLst>
        </pc:graphicFrameChg>
      </pc:sldChg>
      <pc:sldChg chg="delSp modSp add">
        <pc:chgData name="Guilherme" userId="ebab17f145958232" providerId="LiveId" clId="{A31B18B7-8608-4360-B2C3-CAD18130DED8}" dt="2020-07-16T15:23:03.858" v="5111" actId="20577"/>
        <pc:sldMkLst>
          <pc:docMk/>
          <pc:sldMk cId="231713826" sldId="276"/>
        </pc:sldMkLst>
        <pc:spChg chg="mod">
          <ac:chgData name="Guilherme" userId="ebab17f145958232" providerId="LiveId" clId="{A31B18B7-8608-4360-B2C3-CAD18130DED8}" dt="2020-07-16T15:23:03.858" v="5111" actId="20577"/>
          <ac:spMkLst>
            <pc:docMk/>
            <pc:sldMk cId="231713826" sldId="276"/>
            <ac:spMk id="2" creationId="{D98B8CD1-64BF-45F4-B48B-ED1834FB807D}"/>
          </ac:spMkLst>
        </pc:spChg>
        <pc:spChg chg="mod">
          <ac:chgData name="Guilherme" userId="ebab17f145958232" providerId="LiveId" clId="{A31B18B7-8608-4360-B2C3-CAD18130DED8}" dt="2020-07-16T15:03:20.231" v="4166" actId="113"/>
          <ac:spMkLst>
            <pc:docMk/>
            <pc:sldMk cId="231713826" sldId="276"/>
            <ac:spMk id="3" creationId="{59656AC5-0C72-42F3-AC4B-5CF6A0268F10}"/>
          </ac:spMkLst>
        </pc:spChg>
        <pc:spChg chg="del">
          <ac:chgData name="Guilherme" userId="ebab17f145958232" providerId="LiveId" clId="{A31B18B7-8608-4360-B2C3-CAD18130DED8}" dt="2020-07-16T14:57:08.972" v="3751" actId="478"/>
          <ac:spMkLst>
            <pc:docMk/>
            <pc:sldMk cId="231713826" sldId="276"/>
            <ac:spMk id="12" creationId="{B49FB936-EBF4-4D6F-9790-A981A0FCEEC0}"/>
          </ac:spMkLst>
        </pc:spChg>
        <pc:spChg chg="del">
          <ac:chgData name="Guilherme" userId="ebab17f145958232" providerId="LiveId" clId="{A31B18B7-8608-4360-B2C3-CAD18130DED8}" dt="2020-07-16T14:57:07.013" v="3750" actId="478"/>
          <ac:spMkLst>
            <pc:docMk/>
            <pc:sldMk cId="231713826" sldId="276"/>
            <ac:spMk id="14" creationId="{F382C8C2-E1C0-4724-A03F-69D677F227AC}"/>
          </ac:spMkLst>
        </pc:spChg>
      </pc:sldChg>
      <pc:sldChg chg="addSp modSp add">
        <pc:chgData name="Guilherme" userId="ebab17f145958232" providerId="LiveId" clId="{A31B18B7-8608-4360-B2C3-CAD18130DED8}" dt="2020-07-16T15:23:09.719" v="5115" actId="20577"/>
        <pc:sldMkLst>
          <pc:docMk/>
          <pc:sldMk cId="2754619836" sldId="277"/>
        </pc:sldMkLst>
        <pc:spChg chg="mod">
          <ac:chgData name="Guilherme" userId="ebab17f145958232" providerId="LiveId" clId="{A31B18B7-8608-4360-B2C3-CAD18130DED8}" dt="2020-07-16T15:23:09.719" v="5115" actId="20577"/>
          <ac:spMkLst>
            <pc:docMk/>
            <pc:sldMk cId="2754619836" sldId="277"/>
            <ac:spMk id="2" creationId="{D98B8CD1-64BF-45F4-B48B-ED1834FB807D}"/>
          </ac:spMkLst>
        </pc:spChg>
        <pc:spChg chg="mod">
          <ac:chgData name="Guilherme" userId="ebab17f145958232" providerId="LiveId" clId="{A31B18B7-8608-4360-B2C3-CAD18130DED8}" dt="2020-07-16T15:13:20.982" v="4734" actId="20577"/>
          <ac:spMkLst>
            <pc:docMk/>
            <pc:sldMk cId="2754619836" sldId="277"/>
            <ac:spMk id="3" creationId="{59656AC5-0C72-42F3-AC4B-5CF6A0268F10}"/>
          </ac:spMkLst>
        </pc:spChg>
        <pc:spChg chg="add mod">
          <ac:chgData name="Guilherme" userId="ebab17f145958232" providerId="LiveId" clId="{A31B18B7-8608-4360-B2C3-CAD18130DED8}" dt="2020-07-16T15:17:38.005" v="5033" actId="14100"/>
          <ac:spMkLst>
            <pc:docMk/>
            <pc:sldMk cId="2754619836" sldId="277"/>
            <ac:spMk id="5" creationId="{1F0E21F8-14DB-4952-BB81-28076DCF2E4B}"/>
          </ac:spMkLst>
        </pc:spChg>
        <pc:spChg chg="add mod">
          <ac:chgData name="Guilherme" userId="ebab17f145958232" providerId="LiveId" clId="{A31B18B7-8608-4360-B2C3-CAD18130DED8}" dt="2020-07-16T15:17:51.611" v="5037" actId="113"/>
          <ac:spMkLst>
            <pc:docMk/>
            <pc:sldMk cId="2754619836" sldId="277"/>
            <ac:spMk id="6" creationId="{41D8DA25-7CA8-439B-8CC3-C5DBECA0AC7F}"/>
          </ac:spMkLst>
        </pc:spChg>
      </pc:sldChg>
      <pc:sldChg chg="addSp delSp modSp add">
        <pc:chgData name="Guilherme" userId="ebab17f145958232" providerId="LiveId" clId="{A31B18B7-8608-4360-B2C3-CAD18130DED8}" dt="2020-07-16T15:35:48.140" v="5797" actId="20577"/>
        <pc:sldMkLst>
          <pc:docMk/>
          <pc:sldMk cId="2880792207" sldId="278"/>
        </pc:sldMkLst>
        <pc:spChg chg="mod">
          <ac:chgData name="Guilherme" userId="ebab17f145958232" providerId="LiveId" clId="{A31B18B7-8608-4360-B2C3-CAD18130DED8}" dt="2020-07-16T15:23:14.325" v="5119" actId="20577"/>
          <ac:spMkLst>
            <pc:docMk/>
            <pc:sldMk cId="2880792207" sldId="278"/>
            <ac:spMk id="2" creationId="{D98B8CD1-64BF-45F4-B48B-ED1834FB807D}"/>
          </ac:spMkLst>
        </pc:spChg>
        <pc:spChg chg="mod">
          <ac:chgData name="Guilherme" userId="ebab17f145958232" providerId="LiveId" clId="{A31B18B7-8608-4360-B2C3-CAD18130DED8}" dt="2020-07-16T15:35:48.140" v="5797" actId="20577"/>
          <ac:spMkLst>
            <pc:docMk/>
            <pc:sldMk cId="2880792207" sldId="278"/>
            <ac:spMk id="3" creationId="{59656AC5-0C72-42F3-AC4B-5CF6A0268F10}"/>
          </ac:spMkLst>
        </pc:spChg>
        <pc:spChg chg="del">
          <ac:chgData name="Guilherme" userId="ebab17f145958232" providerId="LiveId" clId="{A31B18B7-8608-4360-B2C3-CAD18130DED8}" dt="2020-07-16T15:18:48.171" v="5040" actId="478"/>
          <ac:spMkLst>
            <pc:docMk/>
            <pc:sldMk cId="2880792207" sldId="278"/>
            <ac:spMk id="5" creationId="{1F0E21F8-14DB-4952-BB81-28076DCF2E4B}"/>
          </ac:spMkLst>
        </pc:spChg>
        <pc:spChg chg="del">
          <ac:chgData name="Guilherme" userId="ebab17f145958232" providerId="LiveId" clId="{A31B18B7-8608-4360-B2C3-CAD18130DED8}" dt="2020-07-16T15:18:42.112" v="5039" actId="478"/>
          <ac:spMkLst>
            <pc:docMk/>
            <pc:sldMk cId="2880792207" sldId="278"/>
            <ac:spMk id="6" creationId="{41D8DA25-7CA8-439B-8CC3-C5DBECA0AC7F}"/>
          </ac:spMkLst>
        </pc:spChg>
        <pc:spChg chg="add mod">
          <ac:chgData name="Guilherme" userId="ebab17f145958232" providerId="LiveId" clId="{A31B18B7-8608-4360-B2C3-CAD18130DED8}" dt="2020-07-16T15:35:12.940" v="5771" actId="1076"/>
          <ac:spMkLst>
            <pc:docMk/>
            <pc:sldMk cId="2880792207" sldId="278"/>
            <ac:spMk id="7" creationId="{1D5ADFBA-1210-449F-B7A9-FFF2347D752A}"/>
          </ac:spMkLst>
        </pc:spChg>
      </pc:sldChg>
      <pc:sldChg chg="addSp delSp modSp add">
        <pc:chgData name="Guilherme" userId="ebab17f145958232" providerId="LiveId" clId="{A31B18B7-8608-4360-B2C3-CAD18130DED8}" dt="2020-07-16T15:42:18.834" v="6354" actId="113"/>
        <pc:sldMkLst>
          <pc:docMk/>
          <pc:sldMk cId="1362566633" sldId="279"/>
        </pc:sldMkLst>
        <pc:spChg chg="mod">
          <ac:chgData name="Guilherme" userId="ebab17f145958232" providerId="LiveId" clId="{A31B18B7-8608-4360-B2C3-CAD18130DED8}" dt="2020-07-16T15:40:24.639" v="6315" actId="20577"/>
          <ac:spMkLst>
            <pc:docMk/>
            <pc:sldMk cId="1362566633" sldId="279"/>
            <ac:spMk id="3" creationId="{59656AC5-0C72-42F3-AC4B-5CF6A0268F10}"/>
          </ac:spMkLst>
        </pc:spChg>
        <pc:spChg chg="add mod">
          <ac:chgData name="Guilherme" userId="ebab17f145958232" providerId="LiveId" clId="{A31B18B7-8608-4360-B2C3-CAD18130DED8}" dt="2020-07-16T15:42:18.834" v="6354" actId="113"/>
          <ac:spMkLst>
            <pc:docMk/>
            <pc:sldMk cId="1362566633" sldId="279"/>
            <ac:spMk id="6" creationId="{8068C19D-1CB6-4B13-BA92-843F76985197}"/>
          </ac:spMkLst>
        </pc:spChg>
        <pc:spChg chg="del">
          <ac:chgData name="Guilherme" userId="ebab17f145958232" providerId="LiveId" clId="{A31B18B7-8608-4360-B2C3-CAD18130DED8}" dt="2020-07-16T15:35:54.838" v="5799" actId="478"/>
          <ac:spMkLst>
            <pc:docMk/>
            <pc:sldMk cId="1362566633" sldId="279"/>
            <ac:spMk id="7" creationId="{1D5ADFBA-1210-449F-B7A9-FFF2347D752A}"/>
          </ac:spMkLst>
        </pc:spChg>
      </pc:sldChg>
      <pc:sldChg chg="delSp modSp add">
        <pc:chgData name="Guilherme" userId="ebab17f145958232" providerId="LiveId" clId="{A31B18B7-8608-4360-B2C3-CAD18130DED8}" dt="2020-07-16T21:14:12.648" v="7288" actId="20577"/>
        <pc:sldMkLst>
          <pc:docMk/>
          <pc:sldMk cId="2656682906" sldId="280"/>
        </pc:sldMkLst>
        <pc:spChg chg="mod">
          <ac:chgData name="Guilherme" userId="ebab17f145958232" providerId="LiveId" clId="{A31B18B7-8608-4360-B2C3-CAD18130DED8}" dt="2020-07-16T18:53:40.887" v="6426" actId="20577"/>
          <ac:spMkLst>
            <pc:docMk/>
            <pc:sldMk cId="2656682906" sldId="280"/>
            <ac:spMk id="2" creationId="{D98B8CD1-64BF-45F4-B48B-ED1834FB807D}"/>
          </ac:spMkLst>
        </pc:spChg>
        <pc:spChg chg="mod">
          <ac:chgData name="Guilherme" userId="ebab17f145958232" providerId="LiveId" clId="{A31B18B7-8608-4360-B2C3-CAD18130DED8}" dt="2020-07-16T21:14:12.648" v="7288" actId="20577"/>
          <ac:spMkLst>
            <pc:docMk/>
            <pc:sldMk cId="2656682906" sldId="280"/>
            <ac:spMk id="3" creationId="{59656AC5-0C72-42F3-AC4B-5CF6A0268F10}"/>
          </ac:spMkLst>
        </pc:spChg>
        <pc:spChg chg="del">
          <ac:chgData name="Guilherme" userId="ebab17f145958232" providerId="LiveId" clId="{A31B18B7-8608-4360-B2C3-CAD18130DED8}" dt="2020-07-16T15:43:09.213" v="6379" actId="478"/>
          <ac:spMkLst>
            <pc:docMk/>
            <pc:sldMk cId="2656682906" sldId="280"/>
            <ac:spMk id="6" creationId="{8068C19D-1CB6-4B13-BA92-843F76985197}"/>
          </ac:spMkLst>
        </pc:spChg>
      </pc:sldChg>
      <pc:sldChg chg="add del">
        <pc:chgData name="Guilherme" userId="ebab17f145958232" providerId="LiveId" clId="{A31B18B7-8608-4360-B2C3-CAD18130DED8}" dt="2020-07-16T15:36:39.835" v="5867"/>
        <pc:sldMkLst>
          <pc:docMk/>
          <pc:sldMk cId="2708170873" sldId="280"/>
        </pc:sldMkLst>
      </pc:sldChg>
      <pc:sldChg chg="addSp delSp modSp add">
        <pc:chgData name="Guilherme" userId="ebab17f145958232" providerId="LiveId" clId="{A31B18B7-8608-4360-B2C3-CAD18130DED8}" dt="2020-07-16T21:22:51.919" v="7996" actId="27636"/>
        <pc:sldMkLst>
          <pc:docMk/>
          <pc:sldMk cId="3074231695" sldId="281"/>
        </pc:sldMkLst>
        <pc:spChg chg="mod">
          <ac:chgData name="Guilherme" userId="ebab17f145958232" providerId="LiveId" clId="{A31B18B7-8608-4360-B2C3-CAD18130DED8}" dt="2020-07-16T21:22:51.919" v="7996" actId="27636"/>
          <ac:spMkLst>
            <pc:docMk/>
            <pc:sldMk cId="3074231695" sldId="281"/>
            <ac:spMk id="3" creationId="{59656AC5-0C72-42F3-AC4B-5CF6A0268F10}"/>
          </ac:spMkLst>
        </pc:spChg>
        <pc:spChg chg="add mod">
          <ac:chgData name="Guilherme" userId="ebab17f145958232" providerId="LiveId" clId="{A31B18B7-8608-4360-B2C3-CAD18130DED8}" dt="2020-07-16T21:18:09.664" v="7640" actId="20577"/>
          <ac:spMkLst>
            <pc:docMk/>
            <pc:sldMk cId="3074231695" sldId="281"/>
            <ac:spMk id="5" creationId="{32A6205A-D7F5-4419-993F-008216ED09E0}"/>
          </ac:spMkLst>
        </pc:spChg>
        <pc:spChg chg="add mod">
          <ac:chgData name="Guilherme" userId="ebab17f145958232" providerId="LiveId" clId="{A31B18B7-8608-4360-B2C3-CAD18130DED8}" dt="2020-07-16T21:18:06.114" v="7639" actId="20577"/>
          <ac:spMkLst>
            <pc:docMk/>
            <pc:sldMk cId="3074231695" sldId="281"/>
            <ac:spMk id="6" creationId="{2254633A-EAAA-4E69-AE5C-670B157599C6}"/>
          </ac:spMkLst>
        </pc:spChg>
        <pc:spChg chg="add del mod">
          <ac:chgData name="Guilherme" userId="ebab17f145958232" providerId="LiveId" clId="{A31B18B7-8608-4360-B2C3-CAD18130DED8}" dt="2020-07-16T21:18:46.234" v="7649" actId="478"/>
          <ac:spMkLst>
            <pc:docMk/>
            <pc:sldMk cId="3074231695" sldId="281"/>
            <ac:spMk id="7" creationId="{76CA8DF4-77DC-4E81-8345-1009493D271F}"/>
          </ac:spMkLst>
        </pc:spChg>
      </pc:sldChg>
      <pc:sldChg chg="addSp delSp modSp add del">
        <pc:chgData name="Guilherme" userId="ebab17f145958232" providerId="LiveId" clId="{A31B18B7-8608-4360-B2C3-CAD18130DED8}" dt="2020-07-16T21:35:20.168" v="8591" actId="2696"/>
        <pc:sldMkLst>
          <pc:docMk/>
          <pc:sldMk cId="2008333574" sldId="282"/>
        </pc:sldMkLst>
        <pc:spChg chg="mod">
          <ac:chgData name="Guilherme" userId="ebab17f145958232" providerId="LiveId" clId="{A31B18B7-8608-4360-B2C3-CAD18130DED8}" dt="2020-07-16T21:26:22.182" v="8324" actId="20577"/>
          <ac:spMkLst>
            <pc:docMk/>
            <pc:sldMk cId="2008333574" sldId="282"/>
            <ac:spMk id="3" creationId="{59656AC5-0C72-42F3-AC4B-5CF6A0268F10}"/>
          </ac:spMkLst>
        </pc:spChg>
        <pc:spChg chg="del">
          <ac:chgData name="Guilherme" userId="ebab17f145958232" providerId="LiveId" clId="{A31B18B7-8608-4360-B2C3-CAD18130DED8}" dt="2020-07-16T21:23:08.333" v="8000" actId="478"/>
          <ac:spMkLst>
            <pc:docMk/>
            <pc:sldMk cId="2008333574" sldId="282"/>
            <ac:spMk id="5" creationId="{32A6205A-D7F5-4419-993F-008216ED09E0}"/>
          </ac:spMkLst>
        </pc:spChg>
        <pc:spChg chg="del">
          <ac:chgData name="Guilherme" userId="ebab17f145958232" providerId="LiveId" clId="{A31B18B7-8608-4360-B2C3-CAD18130DED8}" dt="2020-07-16T21:23:06.451" v="7999" actId="478"/>
          <ac:spMkLst>
            <pc:docMk/>
            <pc:sldMk cId="2008333574" sldId="282"/>
            <ac:spMk id="6" creationId="{2254633A-EAAA-4E69-AE5C-670B157599C6}"/>
          </ac:spMkLst>
        </pc:spChg>
        <pc:spChg chg="add mod">
          <ac:chgData name="Guilherme" userId="ebab17f145958232" providerId="LiveId" clId="{A31B18B7-8608-4360-B2C3-CAD18130DED8}" dt="2020-07-16T21:27:41.690" v="8369" actId="20577"/>
          <ac:spMkLst>
            <pc:docMk/>
            <pc:sldMk cId="2008333574" sldId="282"/>
            <ac:spMk id="7" creationId="{7CA2E092-C97D-4950-9E2B-C62DB3880195}"/>
          </ac:spMkLst>
        </pc:spChg>
      </pc:sldChg>
      <pc:sldChg chg="addSp modSp add">
        <pc:chgData name="Guilherme" userId="ebab17f145958232" providerId="LiveId" clId="{A31B18B7-8608-4360-B2C3-CAD18130DED8}" dt="2020-07-16T21:35:34.308" v="8602" actId="20577"/>
        <pc:sldMkLst>
          <pc:docMk/>
          <pc:sldMk cId="83399012" sldId="283"/>
        </pc:sldMkLst>
        <pc:spChg chg="mod">
          <ac:chgData name="Guilherme" userId="ebab17f145958232" providerId="LiveId" clId="{A31B18B7-8608-4360-B2C3-CAD18130DED8}" dt="2020-07-16T21:35:34.308" v="8602" actId="20577"/>
          <ac:spMkLst>
            <pc:docMk/>
            <pc:sldMk cId="83399012" sldId="283"/>
            <ac:spMk id="2" creationId="{D98B8CD1-64BF-45F4-B48B-ED1834FB807D}"/>
          </ac:spMkLst>
        </pc:spChg>
        <pc:spChg chg="add mod">
          <ac:chgData name="Guilherme" userId="ebab17f145958232" providerId="LiveId" clId="{A31B18B7-8608-4360-B2C3-CAD18130DED8}" dt="2020-07-16T21:32:27.686" v="8590" actId="20577"/>
          <ac:spMkLst>
            <pc:docMk/>
            <pc:sldMk cId="83399012" sldId="283"/>
            <ac:spMk id="6" creationId="{D1A5462F-93D0-4CF8-B7A2-EE361C6771BB}"/>
          </ac:spMkLst>
        </pc:spChg>
        <pc:spChg chg="mod">
          <ac:chgData name="Guilherme" userId="ebab17f145958232" providerId="LiveId" clId="{A31B18B7-8608-4360-B2C3-CAD18130DED8}" dt="2020-07-16T21:30:00.629" v="8371" actId="1076"/>
          <ac:spMkLst>
            <pc:docMk/>
            <pc:sldMk cId="83399012" sldId="283"/>
            <ac:spMk id="7" creationId="{7CA2E092-C97D-4950-9E2B-C62DB3880195}"/>
          </ac:spMkLst>
        </pc:spChg>
      </pc:sldChg>
      <pc:sldChg chg="addSp delSp modSp add">
        <pc:chgData name="Guilherme" userId="ebab17f145958232" providerId="LiveId" clId="{A31B18B7-8608-4360-B2C3-CAD18130DED8}" dt="2020-07-17T14:23:24.530" v="10096" actId="20577"/>
        <pc:sldMkLst>
          <pc:docMk/>
          <pc:sldMk cId="638385498" sldId="284"/>
        </pc:sldMkLst>
        <pc:spChg chg="mod">
          <ac:chgData name="Guilherme" userId="ebab17f145958232" providerId="LiveId" clId="{A31B18B7-8608-4360-B2C3-CAD18130DED8}" dt="2020-07-16T21:36:38.643" v="8624" actId="20577"/>
          <ac:spMkLst>
            <pc:docMk/>
            <pc:sldMk cId="638385498" sldId="284"/>
            <ac:spMk id="2" creationId="{D98B8CD1-64BF-45F4-B48B-ED1834FB807D}"/>
          </ac:spMkLst>
        </pc:spChg>
        <pc:spChg chg="mod">
          <ac:chgData name="Guilherme" userId="ebab17f145958232" providerId="LiveId" clId="{A31B18B7-8608-4360-B2C3-CAD18130DED8}" dt="2020-07-17T14:17:17.068" v="9835" actId="6549"/>
          <ac:spMkLst>
            <pc:docMk/>
            <pc:sldMk cId="638385498" sldId="284"/>
            <ac:spMk id="3" creationId="{59656AC5-0C72-42F3-AC4B-5CF6A0268F10}"/>
          </ac:spMkLst>
        </pc:spChg>
        <pc:spChg chg="del">
          <ac:chgData name="Guilherme" userId="ebab17f145958232" providerId="LiveId" clId="{A31B18B7-8608-4360-B2C3-CAD18130DED8}" dt="2020-07-16T21:35:48.967" v="8604" actId="478"/>
          <ac:spMkLst>
            <pc:docMk/>
            <pc:sldMk cId="638385498" sldId="284"/>
            <ac:spMk id="6" creationId="{D1A5462F-93D0-4CF8-B7A2-EE361C6771BB}"/>
          </ac:spMkLst>
        </pc:spChg>
        <pc:spChg chg="del">
          <ac:chgData name="Guilherme" userId="ebab17f145958232" providerId="LiveId" clId="{A31B18B7-8608-4360-B2C3-CAD18130DED8}" dt="2020-07-16T21:35:48.967" v="8604" actId="478"/>
          <ac:spMkLst>
            <pc:docMk/>
            <pc:sldMk cId="638385498" sldId="284"/>
            <ac:spMk id="7" creationId="{7CA2E092-C97D-4950-9E2B-C62DB3880195}"/>
          </ac:spMkLst>
        </pc:spChg>
        <pc:spChg chg="add mod">
          <ac:chgData name="Guilherme" userId="ebab17f145958232" providerId="LiveId" clId="{A31B18B7-8608-4360-B2C3-CAD18130DED8}" dt="2020-07-17T14:18:09.745" v="9844" actId="1076"/>
          <ac:spMkLst>
            <pc:docMk/>
            <pc:sldMk cId="638385498" sldId="284"/>
            <ac:spMk id="8" creationId="{4E0785BF-6146-427B-944C-C66159E57CCF}"/>
          </ac:spMkLst>
        </pc:spChg>
        <pc:spChg chg="add mod">
          <ac:chgData name="Guilherme" userId="ebab17f145958232" providerId="LiveId" clId="{A31B18B7-8608-4360-B2C3-CAD18130DED8}" dt="2020-07-17T14:23:24.530" v="10096" actId="20577"/>
          <ac:spMkLst>
            <pc:docMk/>
            <pc:sldMk cId="638385498" sldId="284"/>
            <ac:spMk id="9" creationId="{F827F1E4-1F64-4D17-8E7E-6EEBF25982FA}"/>
          </ac:spMkLst>
        </pc:spChg>
      </pc:sldChg>
      <pc:sldChg chg="modSp add">
        <pc:chgData name="Guilherme" userId="ebab17f145958232" providerId="LiveId" clId="{A31B18B7-8608-4360-B2C3-CAD18130DED8}" dt="2020-07-16T21:37:19.339" v="8716" actId="6549"/>
        <pc:sldMkLst>
          <pc:docMk/>
          <pc:sldMk cId="589491908" sldId="285"/>
        </pc:sldMkLst>
        <pc:spChg chg="mod">
          <ac:chgData name="Guilherme" userId="ebab17f145958232" providerId="LiveId" clId="{A31B18B7-8608-4360-B2C3-CAD18130DED8}" dt="2020-07-16T21:37:19.339" v="8716" actId="6549"/>
          <ac:spMkLst>
            <pc:docMk/>
            <pc:sldMk cId="589491908" sldId="285"/>
            <ac:spMk id="2" creationId="{D98B8CD1-64BF-45F4-B48B-ED1834FB807D}"/>
          </ac:spMkLst>
        </pc:spChg>
      </pc:sldChg>
      <pc:sldChg chg="modSp add">
        <pc:chgData name="Guilherme" userId="ebab17f145958232" providerId="LiveId" clId="{A31B18B7-8608-4360-B2C3-CAD18130DED8}" dt="2020-07-16T21:37:40.307" v="8734" actId="20577"/>
        <pc:sldMkLst>
          <pc:docMk/>
          <pc:sldMk cId="415310783" sldId="286"/>
        </pc:sldMkLst>
        <pc:spChg chg="mod">
          <ac:chgData name="Guilherme" userId="ebab17f145958232" providerId="LiveId" clId="{A31B18B7-8608-4360-B2C3-CAD18130DED8}" dt="2020-07-16T21:37:40.307" v="8734" actId="20577"/>
          <ac:spMkLst>
            <pc:docMk/>
            <pc:sldMk cId="415310783" sldId="286"/>
            <ac:spMk id="2" creationId="{D98B8CD1-64BF-45F4-B48B-ED1834FB807D}"/>
          </ac:spMkLst>
        </pc:spChg>
      </pc:sldChg>
      <pc:sldChg chg="modSp add">
        <pc:chgData name="Guilherme" userId="ebab17f145958232" providerId="LiveId" clId="{A31B18B7-8608-4360-B2C3-CAD18130DED8}" dt="2020-07-16T21:38:03.061" v="8744" actId="20577"/>
        <pc:sldMkLst>
          <pc:docMk/>
          <pc:sldMk cId="3369883548" sldId="287"/>
        </pc:sldMkLst>
        <pc:spChg chg="mod">
          <ac:chgData name="Guilherme" userId="ebab17f145958232" providerId="LiveId" clId="{A31B18B7-8608-4360-B2C3-CAD18130DED8}" dt="2020-07-16T21:38:03.061" v="8744" actId="20577"/>
          <ac:spMkLst>
            <pc:docMk/>
            <pc:sldMk cId="3369883548" sldId="287"/>
            <ac:spMk id="2" creationId="{D98B8CD1-64BF-45F4-B48B-ED1834FB807D}"/>
          </ac:spMkLst>
        </pc:spChg>
      </pc:sldChg>
      <pc:sldChg chg="modSp add">
        <pc:chgData name="Guilherme" userId="ebab17f145958232" providerId="LiveId" clId="{A31B18B7-8608-4360-B2C3-CAD18130DED8}" dt="2020-07-16T21:39:11.485" v="8847" actId="20577"/>
        <pc:sldMkLst>
          <pc:docMk/>
          <pc:sldMk cId="1031991207" sldId="288"/>
        </pc:sldMkLst>
        <pc:spChg chg="mod">
          <ac:chgData name="Guilherme" userId="ebab17f145958232" providerId="LiveId" clId="{A31B18B7-8608-4360-B2C3-CAD18130DED8}" dt="2020-07-16T21:39:11.485" v="8847" actId="20577"/>
          <ac:spMkLst>
            <pc:docMk/>
            <pc:sldMk cId="1031991207" sldId="288"/>
            <ac:spMk id="2" creationId="{D98B8CD1-64BF-45F4-B48B-ED1834FB807D}"/>
          </ac:spMkLst>
        </pc:spChg>
      </pc:sldChg>
      <pc:sldChg chg="modSp add">
        <pc:chgData name="Guilherme" userId="ebab17f145958232" providerId="LiveId" clId="{A31B18B7-8608-4360-B2C3-CAD18130DED8}" dt="2020-07-16T21:39:31.550" v="8854" actId="20577"/>
        <pc:sldMkLst>
          <pc:docMk/>
          <pc:sldMk cId="2691199740" sldId="289"/>
        </pc:sldMkLst>
        <pc:spChg chg="mod">
          <ac:chgData name="Guilherme" userId="ebab17f145958232" providerId="LiveId" clId="{A31B18B7-8608-4360-B2C3-CAD18130DED8}" dt="2020-07-16T21:39:31.550" v="8854" actId="20577"/>
          <ac:spMkLst>
            <pc:docMk/>
            <pc:sldMk cId="2691199740" sldId="289"/>
            <ac:spMk id="2" creationId="{D98B8CD1-64BF-45F4-B48B-ED1834FB807D}"/>
          </ac:spMkLst>
        </pc:spChg>
      </pc:sldChg>
      <pc:sldChg chg="modSp add">
        <pc:chgData name="Guilherme" userId="ebab17f145958232" providerId="LiveId" clId="{A31B18B7-8608-4360-B2C3-CAD18130DED8}" dt="2020-07-16T21:40:37.154" v="8906" actId="20577"/>
        <pc:sldMkLst>
          <pc:docMk/>
          <pc:sldMk cId="437992246" sldId="290"/>
        </pc:sldMkLst>
        <pc:spChg chg="mod">
          <ac:chgData name="Guilherme" userId="ebab17f145958232" providerId="LiveId" clId="{A31B18B7-8608-4360-B2C3-CAD18130DED8}" dt="2020-07-16T21:40:37.154" v="8906" actId="20577"/>
          <ac:spMkLst>
            <pc:docMk/>
            <pc:sldMk cId="437992246" sldId="290"/>
            <ac:spMk id="2" creationId="{D98B8CD1-64BF-45F4-B48B-ED1834FB807D}"/>
          </ac:spMkLst>
        </pc:spChg>
      </pc:sldChg>
      <pc:sldChg chg="modSp add">
        <pc:chgData name="Guilherme" userId="ebab17f145958232" providerId="LiveId" clId="{A31B18B7-8608-4360-B2C3-CAD18130DED8}" dt="2020-07-16T21:41:17.732" v="8934" actId="20577"/>
        <pc:sldMkLst>
          <pc:docMk/>
          <pc:sldMk cId="4096975262" sldId="291"/>
        </pc:sldMkLst>
        <pc:spChg chg="mod">
          <ac:chgData name="Guilherme" userId="ebab17f145958232" providerId="LiveId" clId="{A31B18B7-8608-4360-B2C3-CAD18130DED8}" dt="2020-07-16T21:41:17.732" v="8934" actId="20577"/>
          <ac:spMkLst>
            <pc:docMk/>
            <pc:sldMk cId="4096975262" sldId="291"/>
            <ac:spMk id="2" creationId="{D98B8CD1-64BF-45F4-B48B-ED1834FB807D}"/>
          </ac:spMkLst>
        </pc:spChg>
      </pc:sldChg>
      <pc:sldChg chg="modSp add">
        <pc:chgData name="Guilherme" userId="ebab17f145958232" providerId="LiveId" clId="{A31B18B7-8608-4360-B2C3-CAD18130DED8}" dt="2020-07-17T13:43:01.129" v="8984" actId="20577"/>
        <pc:sldMkLst>
          <pc:docMk/>
          <pc:sldMk cId="2881471443" sldId="292"/>
        </pc:sldMkLst>
        <pc:spChg chg="mod">
          <ac:chgData name="Guilherme" userId="ebab17f145958232" providerId="LiveId" clId="{A31B18B7-8608-4360-B2C3-CAD18130DED8}" dt="2020-07-17T13:43:01.129" v="8984" actId="20577"/>
          <ac:spMkLst>
            <pc:docMk/>
            <pc:sldMk cId="2881471443" sldId="292"/>
            <ac:spMk id="2" creationId="{D98B8CD1-64BF-45F4-B48B-ED1834FB807D}"/>
          </ac:spMkLst>
        </pc:spChg>
      </pc:sldChg>
      <pc:sldChg chg="modSp add">
        <pc:chgData name="Guilherme" userId="ebab17f145958232" providerId="LiveId" clId="{A31B18B7-8608-4360-B2C3-CAD18130DED8}" dt="2020-07-17T13:43:33.304" v="9026" actId="20577"/>
        <pc:sldMkLst>
          <pc:docMk/>
          <pc:sldMk cId="2565582229" sldId="293"/>
        </pc:sldMkLst>
        <pc:spChg chg="mod">
          <ac:chgData name="Guilherme" userId="ebab17f145958232" providerId="LiveId" clId="{A31B18B7-8608-4360-B2C3-CAD18130DED8}" dt="2020-07-17T13:43:33.304" v="9026" actId="20577"/>
          <ac:spMkLst>
            <pc:docMk/>
            <pc:sldMk cId="2565582229" sldId="293"/>
            <ac:spMk id="2" creationId="{D98B8CD1-64BF-45F4-B48B-ED1834FB807D}"/>
          </ac:spMkLst>
        </pc:spChg>
      </pc:sldChg>
      <pc:sldChg chg="modSp add">
        <pc:chgData name="Guilherme" userId="ebab17f145958232" providerId="LiveId" clId="{A31B18B7-8608-4360-B2C3-CAD18130DED8}" dt="2020-07-17T13:44:06.417" v="9053" actId="20577"/>
        <pc:sldMkLst>
          <pc:docMk/>
          <pc:sldMk cId="704108107" sldId="294"/>
        </pc:sldMkLst>
        <pc:spChg chg="mod">
          <ac:chgData name="Guilherme" userId="ebab17f145958232" providerId="LiveId" clId="{A31B18B7-8608-4360-B2C3-CAD18130DED8}" dt="2020-07-17T13:44:06.417" v="9053" actId="20577"/>
          <ac:spMkLst>
            <pc:docMk/>
            <pc:sldMk cId="704108107" sldId="294"/>
            <ac:spMk id="2" creationId="{D98B8CD1-64BF-45F4-B48B-ED1834FB807D}"/>
          </ac:spMkLst>
        </pc:spChg>
      </pc:sldChg>
      <pc:sldChg chg="modSp add">
        <pc:chgData name="Guilherme" userId="ebab17f145958232" providerId="LiveId" clId="{A31B18B7-8608-4360-B2C3-CAD18130DED8}" dt="2020-07-17T13:44:53.527" v="9095" actId="20577"/>
        <pc:sldMkLst>
          <pc:docMk/>
          <pc:sldMk cId="447621449" sldId="295"/>
        </pc:sldMkLst>
        <pc:spChg chg="mod">
          <ac:chgData name="Guilherme" userId="ebab17f145958232" providerId="LiveId" clId="{A31B18B7-8608-4360-B2C3-CAD18130DED8}" dt="2020-07-17T13:44:53.527" v="9095" actId="20577"/>
          <ac:spMkLst>
            <pc:docMk/>
            <pc:sldMk cId="447621449" sldId="295"/>
            <ac:spMk id="2" creationId="{D98B8CD1-64BF-45F4-B48B-ED1834FB807D}"/>
          </ac:spMkLst>
        </pc:spChg>
      </pc:sldChg>
      <pc:sldChg chg="modSp add">
        <pc:chgData name="Guilherme" userId="ebab17f145958232" providerId="LiveId" clId="{A31B18B7-8608-4360-B2C3-CAD18130DED8}" dt="2020-07-17T13:45:41.750" v="9130" actId="20577"/>
        <pc:sldMkLst>
          <pc:docMk/>
          <pc:sldMk cId="4122352978" sldId="296"/>
        </pc:sldMkLst>
        <pc:spChg chg="mod">
          <ac:chgData name="Guilherme" userId="ebab17f145958232" providerId="LiveId" clId="{A31B18B7-8608-4360-B2C3-CAD18130DED8}" dt="2020-07-17T13:45:41.750" v="9130" actId="20577"/>
          <ac:spMkLst>
            <pc:docMk/>
            <pc:sldMk cId="4122352978" sldId="296"/>
            <ac:spMk id="2" creationId="{D98B8CD1-64BF-45F4-B48B-ED1834FB807D}"/>
          </ac:spMkLst>
        </pc:spChg>
      </pc:sldChg>
      <pc:sldChg chg="modSp add">
        <pc:chgData name="Guilherme" userId="ebab17f145958232" providerId="LiveId" clId="{A31B18B7-8608-4360-B2C3-CAD18130DED8}" dt="2020-07-17T13:46:17.289" v="9169" actId="20577"/>
        <pc:sldMkLst>
          <pc:docMk/>
          <pc:sldMk cId="2194126248" sldId="297"/>
        </pc:sldMkLst>
        <pc:spChg chg="mod">
          <ac:chgData name="Guilherme" userId="ebab17f145958232" providerId="LiveId" clId="{A31B18B7-8608-4360-B2C3-CAD18130DED8}" dt="2020-07-17T13:46:17.289" v="9169" actId="20577"/>
          <ac:spMkLst>
            <pc:docMk/>
            <pc:sldMk cId="2194126248" sldId="297"/>
            <ac:spMk id="2" creationId="{D98B8CD1-64BF-45F4-B48B-ED1834FB807D}"/>
          </ac:spMkLst>
        </pc:spChg>
      </pc:sldChg>
      <pc:sldChg chg="modSp add">
        <pc:chgData name="Guilherme" userId="ebab17f145958232" providerId="LiveId" clId="{A31B18B7-8608-4360-B2C3-CAD18130DED8}" dt="2020-07-17T13:46:58.266" v="9209" actId="20577"/>
        <pc:sldMkLst>
          <pc:docMk/>
          <pc:sldMk cId="1232552059" sldId="298"/>
        </pc:sldMkLst>
        <pc:spChg chg="mod">
          <ac:chgData name="Guilherme" userId="ebab17f145958232" providerId="LiveId" clId="{A31B18B7-8608-4360-B2C3-CAD18130DED8}" dt="2020-07-17T13:46:58.266" v="9209" actId="20577"/>
          <ac:spMkLst>
            <pc:docMk/>
            <pc:sldMk cId="1232552059" sldId="298"/>
            <ac:spMk id="2" creationId="{D98B8CD1-64BF-45F4-B48B-ED1834FB807D}"/>
          </ac:spMkLst>
        </pc:spChg>
      </pc:sldChg>
      <pc:sldChg chg="addSp delSp modSp add">
        <pc:chgData name="Guilherme" userId="ebab17f145958232" providerId="LiveId" clId="{A31B18B7-8608-4360-B2C3-CAD18130DED8}" dt="2020-07-17T14:34:54.589" v="10819" actId="20577"/>
        <pc:sldMkLst>
          <pc:docMk/>
          <pc:sldMk cId="3125834503" sldId="299"/>
        </pc:sldMkLst>
        <pc:spChg chg="mod">
          <ac:chgData name="Guilherme" userId="ebab17f145958232" providerId="LiveId" clId="{A31B18B7-8608-4360-B2C3-CAD18130DED8}" dt="2020-07-17T14:34:54.589" v="10819" actId="20577"/>
          <ac:spMkLst>
            <pc:docMk/>
            <pc:sldMk cId="3125834503" sldId="299"/>
            <ac:spMk id="3" creationId="{59656AC5-0C72-42F3-AC4B-5CF6A0268F10}"/>
          </ac:spMkLst>
        </pc:spChg>
        <pc:spChg chg="add mod">
          <ac:chgData name="Guilherme" userId="ebab17f145958232" providerId="LiveId" clId="{A31B18B7-8608-4360-B2C3-CAD18130DED8}" dt="2020-07-17T14:24:53.808" v="10176" actId="20577"/>
          <ac:spMkLst>
            <pc:docMk/>
            <pc:sldMk cId="3125834503" sldId="299"/>
            <ac:spMk id="7" creationId="{8BA8BC69-7D10-40FF-8449-68415C2715CF}"/>
          </ac:spMkLst>
        </pc:spChg>
        <pc:spChg chg="del">
          <ac:chgData name="Guilherme" userId="ebab17f145958232" providerId="LiveId" clId="{A31B18B7-8608-4360-B2C3-CAD18130DED8}" dt="2020-07-17T14:23:36.583" v="10098" actId="478"/>
          <ac:spMkLst>
            <pc:docMk/>
            <pc:sldMk cId="3125834503" sldId="299"/>
            <ac:spMk id="8" creationId="{4E0785BF-6146-427B-944C-C66159E57CCF}"/>
          </ac:spMkLst>
        </pc:spChg>
        <pc:spChg chg="del">
          <ac:chgData name="Guilherme" userId="ebab17f145958232" providerId="LiveId" clId="{A31B18B7-8608-4360-B2C3-CAD18130DED8}" dt="2020-07-17T14:23:36.583" v="10098" actId="478"/>
          <ac:spMkLst>
            <pc:docMk/>
            <pc:sldMk cId="3125834503" sldId="299"/>
            <ac:spMk id="9" creationId="{F827F1E4-1F64-4D17-8E7E-6EEBF25982FA}"/>
          </ac:spMkLst>
        </pc:spChg>
      </pc:sldChg>
      <pc:sldChg chg="delSp modSp add">
        <pc:chgData name="Guilherme" userId="ebab17f145958232" providerId="LiveId" clId="{A31B18B7-8608-4360-B2C3-CAD18130DED8}" dt="2020-07-17T14:41:30.992" v="11542" actId="20577"/>
        <pc:sldMkLst>
          <pc:docMk/>
          <pc:sldMk cId="104259716" sldId="300"/>
        </pc:sldMkLst>
        <pc:spChg chg="mod">
          <ac:chgData name="Guilherme" userId="ebab17f145958232" providerId="LiveId" clId="{A31B18B7-8608-4360-B2C3-CAD18130DED8}" dt="2020-07-17T14:41:30.992" v="11542" actId="20577"/>
          <ac:spMkLst>
            <pc:docMk/>
            <pc:sldMk cId="104259716" sldId="300"/>
            <ac:spMk id="3" creationId="{59656AC5-0C72-42F3-AC4B-5CF6A0268F10}"/>
          </ac:spMkLst>
        </pc:spChg>
        <pc:spChg chg="del">
          <ac:chgData name="Guilherme" userId="ebab17f145958232" providerId="LiveId" clId="{A31B18B7-8608-4360-B2C3-CAD18130DED8}" dt="2020-07-17T14:35:01.443" v="10821" actId="478"/>
          <ac:spMkLst>
            <pc:docMk/>
            <pc:sldMk cId="104259716" sldId="300"/>
            <ac:spMk id="7" creationId="{8BA8BC69-7D10-40FF-8449-68415C2715CF}"/>
          </ac:spMkLst>
        </pc:spChg>
      </pc:sldChg>
      <pc:sldChg chg="modSp add">
        <pc:chgData name="Guilherme" userId="ebab17f145958232" providerId="LiveId" clId="{A31B18B7-8608-4360-B2C3-CAD18130DED8}" dt="2020-07-17T14:46:19.828" v="12003" actId="20577"/>
        <pc:sldMkLst>
          <pc:docMk/>
          <pc:sldMk cId="2116234082" sldId="301"/>
        </pc:sldMkLst>
        <pc:spChg chg="mod">
          <ac:chgData name="Guilherme" userId="ebab17f145958232" providerId="LiveId" clId="{A31B18B7-8608-4360-B2C3-CAD18130DED8}" dt="2020-07-17T14:46:19.828" v="12003" actId="20577"/>
          <ac:spMkLst>
            <pc:docMk/>
            <pc:sldMk cId="2116234082" sldId="301"/>
            <ac:spMk id="3" creationId="{59656AC5-0C72-42F3-AC4B-5CF6A0268F10}"/>
          </ac:spMkLst>
        </pc:spChg>
      </pc:sldChg>
      <pc:sldChg chg="modSp add">
        <pc:chgData name="Guilherme" userId="ebab17f145958232" providerId="LiveId" clId="{A31B18B7-8608-4360-B2C3-CAD18130DED8}" dt="2020-07-17T14:59:36.244" v="13107" actId="20577"/>
        <pc:sldMkLst>
          <pc:docMk/>
          <pc:sldMk cId="2804756126" sldId="302"/>
        </pc:sldMkLst>
        <pc:spChg chg="mod">
          <ac:chgData name="Guilherme" userId="ebab17f145958232" providerId="LiveId" clId="{A31B18B7-8608-4360-B2C3-CAD18130DED8}" dt="2020-07-17T14:59:36.244" v="13107" actId="20577"/>
          <ac:spMkLst>
            <pc:docMk/>
            <pc:sldMk cId="2804756126" sldId="302"/>
            <ac:spMk id="3" creationId="{59656AC5-0C72-42F3-AC4B-5CF6A0268F10}"/>
          </ac:spMkLst>
        </pc:spChg>
      </pc:sldChg>
      <pc:sldChg chg="addSp modSp add">
        <pc:chgData name="Guilherme" userId="ebab17f145958232" providerId="LiveId" clId="{A31B18B7-8608-4360-B2C3-CAD18130DED8}" dt="2020-07-17T15:54:40.336" v="13323" actId="20577"/>
        <pc:sldMkLst>
          <pc:docMk/>
          <pc:sldMk cId="1183799911" sldId="303"/>
        </pc:sldMkLst>
        <pc:spChg chg="mod">
          <ac:chgData name="Guilherme" userId="ebab17f145958232" providerId="LiveId" clId="{A31B18B7-8608-4360-B2C3-CAD18130DED8}" dt="2020-07-17T15:54:40.336" v="13323" actId="20577"/>
          <ac:spMkLst>
            <pc:docMk/>
            <pc:sldMk cId="1183799911" sldId="303"/>
            <ac:spMk id="3" creationId="{59656AC5-0C72-42F3-AC4B-5CF6A0268F10}"/>
          </ac:spMkLst>
        </pc:spChg>
        <pc:spChg chg="add mod">
          <ac:chgData name="Guilherme" userId="ebab17f145958232" providerId="LiveId" clId="{A31B18B7-8608-4360-B2C3-CAD18130DED8}" dt="2020-07-17T15:53:10.007" v="13298" actId="1076"/>
          <ac:spMkLst>
            <pc:docMk/>
            <pc:sldMk cId="1183799911" sldId="303"/>
            <ac:spMk id="5" creationId="{59172BEF-C7EF-45C8-B96A-A7D8905AACB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EE8F3-98BB-49F8-8693-718A651A8D3C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B7BB1C-0B16-4211-B999-5B1EB1D0593F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Elaboração</a:t>
          </a:r>
        </a:p>
        <a:p>
          <a:r>
            <a:rPr lang="pt-BR" sz="2000" dirty="0">
              <a:solidFill>
                <a:schemeClr val="tx1"/>
              </a:solidFill>
            </a:rPr>
            <a:t>(SPCE)</a:t>
          </a:r>
        </a:p>
      </dgm:t>
    </dgm:pt>
    <dgm:pt modelId="{8050AAC0-30AF-4106-98A3-761D0A27E0A4}" type="parTrans" cxnId="{891B40F1-B241-4605-A765-FD3A42FE479C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10F72F85-ED56-4505-9116-320C503DBF3A}" type="sibTrans" cxnId="{891B40F1-B241-4605-A765-FD3A42FE479C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467455C8-09AA-4674-B01A-79D783364B8C}">
      <dgm:prSet phldrT="[Texto]" custT="1"/>
      <dgm:spPr/>
      <dgm:t>
        <a:bodyPr/>
        <a:lstStyle/>
        <a:p>
          <a:r>
            <a:rPr lang="pt-BR" sz="2000">
              <a:solidFill>
                <a:schemeClr val="tx1"/>
              </a:solidFill>
            </a:rPr>
            <a:t>Envio eletrônico (SPCE)</a:t>
          </a:r>
          <a:endParaRPr lang="pt-BR" sz="2000" dirty="0">
            <a:solidFill>
              <a:schemeClr val="tx1"/>
            </a:solidFill>
          </a:endParaRPr>
        </a:p>
      </dgm:t>
    </dgm:pt>
    <dgm:pt modelId="{52837EE7-9955-423F-818A-188A84B889CC}" type="parTrans" cxnId="{65D6CCB6-3B04-44F2-B865-9248511B3227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E1CCF208-5299-4C2A-AB13-40C004102006}" type="sibTrans" cxnId="{65D6CCB6-3B04-44F2-B865-9248511B3227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64DC0793-33C5-4849-AAB7-95475C3B6AB0}">
      <dgm:prSet phldrT="[Texto]" custT="1"/>
      <dgm:spPr/>
      <dgm:t>
        <a:bodyPr/>
        <a:lstStyle/>
        <a:p>
          <a:r>
            <a:rPr lang="pt-BR" sz="2000">
              <a:solidFill>
                <a:schemeClr val="tx1"/>
              </a:solidFill>
            </a:rPr>
            <a:t>Emitir extrato</a:t>
          </a:r>
        </a:p>
        <a:p>
          <a:r>
            <a:rPr lang="pt-BR" sz="2000">
              <a:solidFill>
                <a:schemeClr val="tx1"/>
              </a:solidFill>
            </a:rPr>
            <a:t>(SPCE)</a:t>
          </a:r>
          <a:endParaRPr lang="pt-BR" sz="2000" dirty="0">
            <a:solidFill>
              <a:schemeClr val="tx1"/>
            </a:solidFill>
          </a:endParaRPr>
        </a:p>
      </dgm:t>
    </dgm:pt>
    <dgm:pt modelId="{1EAA7987-2BE3-45F1-9B62-3743CB9D129D}" type="parTrans" cxnId="{EE8B18D4-D2E9-4779-A7EC-650AAD1019AB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00033C5C-976E-4195-925E-427900E6CE08}" type="sibTrans" cxnId="{EE8B18D4-D2E9-4779-A7EC-650AAD1019AB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F4E1743B-1A52-4A89-9BB8-4FD53CABF5E6}">
      <dgm:prSet phldrT="[Texto]" custT="1"/>
      <dgm:spPr/>
      <dgm:t>
        <a:bodyPr/>
        <a:lstStyle/>
        <a:p>
          <a:r>
            <a:rPr lang="pt-BR" sz="2000">
              <a:solidFill>
                <a:schemeClr val="tx1"/>
              </a:solidFill>
            </a:rPr>
            <a:t>Gerar mídia física (SPCE)</a:t>
          </a:r>
          <a:endParaRPr lang="pt-BR" sz="2000" dirty="0">
            <a:solidFill>
              <a:schemeClr val="tx1"/>
            </a:solidFill>
          </a:endParaRPr>
        </a:p>
      </dgm:t>
    </dgm:pt>
    <dgm:pt modelId="{71DA3B0F-2786-4436-9661-8A1354C5E237}" type="parTrans" cxnId="{605EF3B9-41D6-46AC-BEEE-6ADEDBC3E33F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1ED6EBEA-387D-44C9-BEEE-56442AB2FFC6}" type="sibTrans" cxnId="{605EF3B9-41D6-46AC-BEEE-6ADEDBC3E33F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8F5F41FB-66AA-4478-B253-4FBC9DB51668}">
      <dgm:prSet phldrT="[Texto]" custT="1"/>
      <dgm:spPr/>
      <dgm:t>
        <a:bodyPr/>
        <a:lstStyle/>
        <a:p>
          <a:r>
            <a:rPr lang="pt-BR" sz="2000">
              <a:solidFill>
                <a:schemeClr val="tx1"/>
              </a:solidFill>
            </a:rPr>
            <a:t>Protocolo do extrato e mídia física (JE)</a:t>
          </a:r>
          <a:endParaRPr lang="pt-BR" sz="2000" dirty="0">
            <a:solidFill>
              <a:schemeClr val="tx1"/>
            </a:solidFill>
          </a:endParaRPr>
        </a:p>
      </dgm:t>
    </dgm:pt>
    <dgm:pt modelId="{739BA8D2-34A9-4B92-A55A-918B4D4A10AD}" type="parTrans" cxnId="{8EE8E656-DDAF-4FDB-9167-8968BA202E77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249BDBDA-BF24-4FD1-8795-5C454B9A874C}" type="sibTrans" cxnId="{8EE8E656-DDAF-4FDB-9167-8968BA202E77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11D28435-D8B2-4385-9CF2-B8A295DEB2F1}">
      <dgm:prSet phldrT="[Texto]" custT="1"/>
      <dgm:spPr/>
      <dgm:t>
        <a:bodyPr/>
        <a:lstStyle/>
        <a:p>
          <a:r>
            <a:rPr lang="pt-BR" sz="2000">
              <a:solidFill>
                <a:schemeClr val="tx1"/>
              </a:solidFill>
            </a:rPr>
            <a:t>Emitir Recibo de entrega (JE)</a:t>
          </a:r>
          <a:endParaRPr lang="pt-BR" sz="2000" dirty="0">
            <a:solidFill>
              <a:schemeClr val="tx1"/>
            </a:solidFill>
          </a:endParaRPr>
        </a:p>
      </dgm:t>
    </dgm:pt>
    <dgm:pt modelId="{AA119BD8-05E9-40C7-B0C9-F6E99DB01711}" type="parTrans" cxnId="{63302CE5-DF6E-4C0A-BDA5-B7136A04642B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A5485E0B-EABC-48CD-83B8-25808643159C}" type="sibTrans" cxnId="{63302CE5-DF6E-4C0A-BDA5-B7136A04642B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274FB38A-B28B-4963-9963-F07827DC7D06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Protocolo de recibo de entrega (</a:t>
          </a:r>
          <a:r>
            <a:rPr lang="pt-BR" sz="2000" dirty="0" err="1">
              <a:solidFill>
                <a:schemeClr val="tx1"/>
              </a:solidFill>
            </a:rPr>
            <a:t>Pje</a:t>
          </a:r>
          <a:r>
            <a:rPr lang="pt-BR" sz="2000" dirty="0">
              <a:solidFill>
                <a:schemeClr val="tx1"/>
              </a:solidFill>
            </a:rPr>
            <a:t>)</a:t>
          </a:r>
        </a:p>
      </dgm:t>
    </dgm:pt>
    <dgm:pt modelId="{A2B3C961-C806-401D-8E03-73EBB05A1A32}" type="parTrans" cxnId="{0E424C91-4213-4FE0-B509-A5C10F79CBAF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740FAEBF-D1FA-4313-9754-710E8CA40E2D}" type="sibTrans" cxnId="{0E424C91-4213-4FE0-B509-A5C10F79CBAF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C22D611B-AA43-48E1-AE52-B8F084A8D701}" type="pres">
      <dgm:prSet presAssocID="{62FEE8F3-98BB-49F8-8693-718A651A8D3C}" presName="diagram" presStyleCnt="0">
        <dgm:presLayoutVars>
          <dgm:dir/>
          <dgm:resizeHandles val="exact"/>
        </dgm:presLayoutVars>
      </dgm:prSet>
      <dgm:spPr/>
    </dgm:pt>
    <dgm:pt modelId="{6C108106-8D38-4F3D-8E47-CCF243F13A7A}" type="pres">
      <dgm:prSet presAssocID="{1CB7BB1C-0B16-4211-B999-5B1EB1D0593F}" presName="node" presStyleLbl="node1" presStyleIdx="0" presStyleCnt="7">
        <dgm:presLayoutVars>
          <dgm:bulletEnabled val="1"/>
        </dgm:presLayoutVars>
      </dgm:prSet>
      <dgm:spPr/>
    </dgm:pt>
    <dgm:pt modelId="{19796831-D6AC-4484-B09C-BFA99D3D424F}" type="pres">
      <dgm:prSet presAssocID="{10F72F85-ED56-4505-9116-320C503DBF3A}" presName="sibTrans" presStyleLbl="sibTrans2D1" presStyleIdx="0" presStyleCnt="6"/>
      <dgm:spPr/>
    </dgm:pt>
    <dgm:pt modelId="{D7F43BD8-3D0B-4DD7-AF07-CC322EC9319B}" type="pres">
      <dgm:prSet presAssocID="{10F72F85-ED56-4505-9116-320C503DBF3A}" presName="connectorText" presStyleLbl="sibTrans2D1" presStyleIdx="0" presStyleCnt="6"/>
      <dgm:spPr/>
    </dgm:pt>
    <dgm:pt modelId="{ACAA7F3A-3C14-4409-B5AF-496CC583DFB8}" type="pres">
      <dgm:prSet presAssocID="{467455C8-09AA-4674-B01A-79D783364B8C}" presName="node" presStyleLbl="node1" presStyleIdx="1" presStyleCnt="7">
        <dgm:presLayoutVars>
          <dgm:bulletEnabled val="1"/>
        </dgm:presLayoutVars>
      </dgm:prSet>
      <dgm:spPr/>
    </dgm:pt>
    <dgm:pt modelId="{C7B45EA6-7214-4349-A3D8-3209D6392DCE}" type="pres">
      <dgm:prSet presAssocID="{E1CCF208-5299-4C2A-AB13-40C004102006}" presName="sibTrans" presStyleLbl="sibTrans2D1" presStyleIdx="1" presStyleCnt="6"/>
      <dgm:spPr/>
    </dgm:pt>
    <dgm:pt modelId="{2FB33A88-DA10-413B-B73C-95E8A1A8DAA7}" type="pres">
      <dgm:prSet presAssocID="{E1CCF208-5299-4C2A-AB13-40C004102006}" presName="connectorText" presStyleLbl="sibTrans2D1" presStyleIdx="1" presStyleCnt="6"/>
      <dgm:spPr/>
    </dgm:pt>
    <dgm:pt modelId="{222EA2A7-4598-43D3-BD46-0BFED27B7FCF}" type="pres">
      <dgm:prSet presAssocID="{64DC0793-33C5-4849-AAB7-95475C3B6AB0}" presName="node" presStyleLbl="node1" presStyleIdx="2" presStyleCnt="7">
        <dgm:presLayoutVars>
          <dgm:bulletEnabled val="1"/>
        </dgm:presLayoutVars>
      </dgm:prSet>
      <dgm:spPr/>
    </dgm:pt>
    <dgm:pt modelId="{FECF808D-36B6-42FB-BE9A-8E8B7F1CE546}" type="pres">
      <dgm:prSet presAssocID="{00033C5C-976E-4195-925E-427900E6CE08}" presName="sibTrans" presStyleLbl="sibTrans2D1" presStyleIdx="2" presStyleCnt="6"/>
      <dgm:spPr/>
    </dgm:pt>
    <dgm:pt modelId="{099D348E-0E9D-42B2-AA07-9777E7601625}" type="pres">
      <dgm:prSet presAssocID="{00033C5C-976E-4195-925E-427900E6CE08}" presName="connectorText" presStyleLbl="sibTrans2D1" presStyleIdx="2" presStyleCnt="6"/>
      <dgm:spPr/>
    </dgm:pt>
    <dgm:pt modelId="{9C97C40F-77DF-41BB-B110-0119F1DA820D}" type="pres">
      <dgm:prSet presAssocID="{F4E1743B-1A52-4A89-9BB8-4FD53CABF5E6}" presName="node" presStyleLbl="node1" presStyleIdx="3" presStyleCnt="7">
        <dgm:presLayoutVars>
          <dgm:bulletEnabled val="1"/>
        </dgm:presLayoutVars>
      </dgm:prSet>
      <dgm:spPr/>
    </dgm:pt>
    <dgm:pt modelId="{D1DB5768-46ED-46F7-8B08-108226C784D3}" type="pres">
      <dgm:prSet presAssocID="{1ED6EBEA-387D-44C9-BEEE-56442AB2FFC6}" presName="sibTrans" presStyleLbl="sibTrans2D1" presStyleIdx="3" presStyleCnt="6"/>
      <dgm:spPr/>
    </dgm:pt>
    <dgm:pt modelId="{824E5B71-D21E-4EDD-AEE2-841F85EFB35E}" type="pres">
      <dgm:prSet presAssocID="{1ED6EBEA-387D-44C9-BEEE-56442AB2FFC6}" presName="connectorText" presStyleLbl="sibTrans2D1" presStyleIdx="3" presStyleCnt="6"/>
      <dgm:spPr/>
    </dgm:pt>
    <dgm:pt modelId="{C601775B-C753-4C34-873F-FF88A619CB08}" type="pres">
      <dgm:prSet presAssocID="{8F5F41FB-66AA-4478-B253-4FBC9DB51668}" presName="node" presStyleLbl="node1" presStyleIdx="4" presStyleCnt="7">
        <dgm:presLayoutVars>
          <dgm:bulletEnabled val="1"/>
        </dgm:presLayoutVars>
      </dgm:prSet>
      <dgm:spPr/>
    </dgm:pt>
    <dgm:pt modelId="{4A1DA7A2-5639-4A72-B34B-6CE88FB8619C}" type="pres">
      <dgm:prSet presAssocID="{249BDBDA-BF24-4FD1-8795-5C454B9A874C}" presName="sibTrans" presStyleLbl="sibTrans2D1" presStyleIdx="4" presStyleCnt="6"/>
      <dgm:spPr/>
    </dgm:pt>
    <dgm:pt modelId="{D61F75A5-8465-4998-9760-67D76D7BD3C2}" type="pres">
      <dgm:prSet presAssocID="{249BDBDA-BF24-4FD1-8795-5C454B9A874C}" presName="connectorText" presStyleLbl="sibTrans2D1" presStyleIdx="4" presStyleCnt="6"/>
      <dgm:spPr/>
    </dgm:pt>
    <dgm:pt modelId="{1BE3A894-0301-42DB-A0D4-EC5D2F27A820}" type="pres">
      <dgm:prSet presAssocID="{11D28435-D8B2-4385-9CF2-B8A295DEB2F1}" presName="node" presStyleLbl="node1" presStyleIdx="5" presStyleCnt="7">
        <dgm:presLayoutVars>
          <dgm:bulletEnabled val="1"/>
        </dgm:presLayoutVars>
      </dgm:prSet>
      <dgm:spPr/>
    </dgm:pt>
    <dgm:pt modelId="{7D5FF27E-0A00-4468-8176-F7BE219C789B}" type="pres">
      <dgm:prSet presAssocID="{A5485E0B-EABC-48CD-83B8-25808643159C}" presName="sibTrans" presStyleLbl="sibTrans2D1" presStyleIdx="5" presStyleCnt="6"/>
      <dgm:spPr/>
    </dgm:pt>
    <dgm:pt modelId="{06B0DA52-CAA5-4FA5-A250-173F7BDA6B28}" type="pres">
      <dgm:prSet presAssocID="{A5485E0B-EABC-48CD-83B8-25808643159C}" presName="connectorText" presStyleLbl="sibTrans2D1" presStyleIdx="5" presStyleCnt="6"/>
      <dgm:spPr/>
    </dgm:pt>
    <dgm:pt modelId="{B76071F1-4A67-494D-8E9E-79CF072774C5}" type="pres">
      <dgm:prSet presAssocID="{274FB38A-B28B-4963-9963-F07827DC7D06}" presName="node" presStyleLbl="node1" presStyleIdx="6" presStyleCnt="7">
        <dgm:presLayoutVars>
          <dgm:bulletEnabled val="1"/>
        </dgm:presLayoutVars>
      </dgm:prSet>
      <dgm:spPr/>
    </dgm:pt>
  </dgm:ptLst>
  <dgm:cxnLst>
    <dgm:cxn modelId="{4E477008-700B-443D-94A5-88F088FB54F8}" type="presOf" srcId="{62FEE8F3-98BB-49F8-8693-718A651A8D3C}" destId="{C22D611B-AA43-48E1-AE52-B8F084A8D701}" srcOrd="0" destOrd="0" presId="urn:microsoft.com/office/officeart/2005/8/layout/process5"/>
    <dgm:cxn modelId="{864B7F0D-2CFC-41AA-AD25-A3D75A2669E3}" type="presOf" srcId="{1ED6EBEA-387D-44C9-BEEE-56442AB2FFC6}" destId="{824E5B71-D21E-4EDD-AEE2-841F85EFB35E}" srcOrd="1" destOrd="0" presId="urn:microsoft.com/office/officeart/2005/8/layout/process5"/>
    <dgm:cxn modelId="{DA11A212-FC84-4829-B680-0C2319EFBA80}" type="presOf" srcId="{E1CCF208-5299-4C2A-AB13-40C004102006}" destId="{2FB33A88-DA10-413B-B73C-95E8A1A8DAA7}" srcOrd="1" destOrd="0" presId="urn:microsoft.com/office/officeart/2005/8/layout/process5"/>
    <dgm:cxn modelId="{970FF52A-C12B-468D-919F-DBB1E4453BA6}" type="presOf" srcId="{00033C5C-976E-4195-925E-427900E6CE08}" destId="{FECF808D-36B6-42FB-BE9A-8E8B7F1CE546}" srcOrd="0" destOrd="0" presId="urn:microsoft.com/office/officeart/2005/8/layout/process5"/>
    <dgm:cxn modelId="{237C1840-32E4-49F7-992B-C6EC922FD23C}" type="presOf" srcId="{00033C5C-976E-4195-925E-427900E6CE08}" destId="{099D348E-0E9D-42B2-AA07-9777E7601625}" srcOrd="1" destOrd="0" presId="urn:microsoft.com/office/officeart/2005/8/layout/process5"/>
    <dgm:cxn modelId="{4D9DDC5C-3A9A-45D9-A787-A359FA4CA3AE}" type="presOf" srcId="{249BDBDA-BF24-4FD1-8795-5C454B9A874C}" destId="{4A1DA7A2-5639-4A72-B34B-6CE88FB8619C}" srcOrd="0" destOrd="0" presId="urn:microsoft.com/office/officeart/2005/8/layout/process5"/>
    <dgm:cxn modelId="{04F10F44-947A-4E3A-9DDA-8C96C3363DD9}" type="presOf" srcId="{467455C8-09AA-4674-B01A-79D783364B8C}" destId="{ACAA7F3A-3C14-4409-B5AF-496CC583DFB8}" srcOrd="0" destOrd="0" presId="urn:microsoft.com/office/officeart/2005/8/layout/process5"/>
    <dgm:cxn modelId="{F5BF394A-9F0A-42A8-9016-90463A926EC8}" type="presOf" srcId="{A5485E0B-EABC-48CD-83B8-25808643159C}" destId="{06B0DA52-CAA5-4FA5-A250-173F7BDA6B28}" srcOrd="1" destOrd="0" presId="urn:microsoft.com/office/officeart/2005/8/layout/process5"/>
    <dgm:cxn modelId="{4C030E6B-54CA-4073-A885-1AB73339AA4E}" type="presOf" srcId="{11D28435-D8B2-4385-9CF2-B8A295DEB2F1}" destId="{1BE3A894-0301-42DB-A0D4-EC5D2F27A820}" srcOrd="0" destOrd="0" presId="urn:microsoft.com/office/officeart/2005/8/layout/process5"/>
    <dgm:cxn modelId="{22E2366C-F33E-4C1F-9C9D-D18BF670D2C6}" type="presOf" srcId="{E1CCF208-5299-4C2A-AB13-40C004102006}" destId="{C7B45EA6-7214-4349-A3D8-3209D6392DCE}" srcOrd="0" destOrd="0" presId="urn:microsoft.com/office/officeart/2005/8/layout/process5"/>
    <dgm:cxn modelId="{B1940974-A4A1-4FCD-9BF8-747D8E0A35AE}" type="presOf" srcId="{64DC0793-33C5-4849-AAB7-95475C3B6AB0}" destId="{222EA2A7-4598-43D3-BD46-0BFED27B7FCF}" srcOrd="0" destOrd="0" presId="urn:microsoft.com/office/officeart/2005/8/layout/process5"/>
    <dgm:cxn modelId="{8EE8E656-DDAF-4FDB-9167-8968BA202E77}" srcId="{62FEE8F3-98BB-49F8-8693-718A651A8D3C}" destId="{8F5F41FB-66AA-4478-B253-4FBC9DB51668}" srcOrd="4" destOrd="0" parTransId="{739BA8D2-34A9-4B92-A55A-918B4D4A10AD}" sibTransId="{249BDBDA-BF24-4FD1-8795-5C454B9A874C}"/>
    <dgm:cxn modelId="{0C107257-18DF-422F-9B6E-ECEB5EAB3260}" type="presOf" srcId="{1ED6EBEA-387D-44C9-BEEE-56442AB2FFC6}" destId="{D1DB5768-46ED-46F7-8B08-108226C784D3}" srcOrd="0" destOrd="0" presId="urn:microsoft.com/office/officeart/2005/8/layout/process5"/>
    <dgm:cxn modelId="{DD717D79-4D42-4711-9A39-4853A9D9DC25}" type="presOf" srcId="{8F5F41FB-66AA-4478-B253-4FBC9DB51668}" destId="{C601775B-C753-4C34-873F-FF88A619CB08}" srcOrd="0" destOrd="0" presId="urn:microsoft.com/office/officeart/2005/8/layout/process5"/>
    <dgm:cxn modelId="{B1BF207E-9417-4D9A-A5AA-776AC6BF2E48}" type="presOf" srcId="{1CB7BB1C-0B16-4211-B999-5B1EB1D0593F}" destId="{6C108106-8D38-4F3D-8E47-CCF243F13A7A}" srcOrd="0" destOrd="0" presId="urn:microsoft.com/office/officeart/2005/8/layout/process5"/>
    <dgm:cxn modelId="{0E424C91-4213-4FE0-B509-A5C10F79CBAF}" srcId="{62FEE8F3-98BB-49F8-8693-718A651A8D3C}" destId="{274FB38A-B28B-4963-9963-F07827DC7D06}" srcOrd="6" destOrd="0" parTransId="{A2B3C961-C806-401D-8E03-73EBB05A1A32}" sibTransId="{740FAEBF-D1FA-4313-9754-710E8CA40E2D}"/>
    <dgm:cxn modelId="{893A6297-BEA0-42FA-A53B-DD806188A69C}" type="presOf" srcId="{F4E1743B-1A52-4A89-9BB8-4FD53CABF5E6}" destId="{9C97C40F-77DF-41BB-B110-0119F1DA820D}" srcOrd="0" destOrd="0" presId="urn:microsoft.com/office/officeart/2005/8/layout/process5"/>
    <dgm:cxn modelId="{8483CEA9-4D70-4622-882D-50E60BC6F9DD}" type="presOf" srcId="{10F72F85-ED56-4505-9116-320C503DBF3A}" destId="{D7F43BD8-3D0B-4DD7-AF07-CC322EC9319B}" srcOrd="1" destOrd="0" presId="urn:microsoft.com/office/officeart/2005/8/layout/process5"/>
    <dgm:cxn modelId="{CC8984B4-219D-4869-84EE-9C8518DF20E3}" type="presOf" srcId="{A5485E0B-EABC-48CD-83B8-25808643159C}" destId="{7D5FF27E-0A00-4468-8176-F7BE219C789B}" srcOrd="0" destOrd="0" presId="urn:microsoft.com/office/officeart/2005/8/layout/process5"/>
    <dgm:cxn modelId="{65D6CCB6-3B04-44F2-B865-9248511B3227}" srcId="{62FEE8F3-98BB-49F8-8693-718A651A8D3C}" destId="{467455C8-09AA-4674-B01A-79D783364B8C}" srcOrd="1" destOrd="0" parTransId="{52837EE7-9955-423F-818A-188A84B889CC}" sibTransId="{E1CCF208-5299-4C2A-AB13-40C004102006}"/>
    <dgm:cxn modelId="{605EF3B9-41D6-46AC-BEEE-6ADEDBC3E33F}" srcId="{62FEE8F3-98BB-49F8-8693-718A651A8D3C}" destId="{F4E1743B-1A52-4A89-9BB8-4FD53CABF5E6}" srcOrd="3" destOrd="0" parTransId="{71DA3B0F-2786-4436-9661-8A1354C5E237}" sibTransId="{1ED6EBEA-387D-44C9-BEEE-56442AB2FFC6}"/>
    <dgm:cxn modelId="{03BE77BA-1480-4477-AD44-4AA11761E07B}" type="presOf" srcId="{274FB38A-B28B-4963-9963-F07827DC7D06}" destId="{B76071F1-4A67-494D-8E9E-79CF072774C5}" srcOrd="0" destOrd="0" presId="urn:microsoft.com/office/officeart/2005/8/layout/process5"/>
    <dgm:cxn modelId="{EE8B18D4-D2E9-4779-A7EC-650AAD1019AB}" srcId="{62FEE8F3-98BB-49F8-8693-718A651A8D3C}" destId="{64DC0793-33C5-4849-AAB7-95475C3B6AB0}" srcOrd="2" destOrd="0" parTransId="{1EAA7987-2BE3-45F1-9B62-3743CB9D129D}" sibTransId="{00033C5C-976E-4195-925E-427900E6CE08}"/>
    <dgm:cxn modelId="{74FDE6D8-6103-47D4-9727-9E3EC136B967}" type="presOf" srcId="{249BDBDA-BF24-4FD1-8795-5C454B9A874C}" destId="{D61F75A5-8465-4998-9760-67D76D7BD3C2}" srcOrd="1" destOrd="0" presId="urn:microsoft.com/office/officeart/2005/8/layout/process5"/>
    <dgm:cxn modelId="{50AB5FD9-24B0-43F6-8A4C-500DC68D1EF8}" type="presOf" srcId="{10F72F85-ED56-4505-9116-320C503DBF3A}" destId="{19796831-D6AC-4484-B09C-BFA99D3D424F}" srcOrd="0" destOrd="0" presId="urn:microsoft.com/office/officeart/2005/8/layout/process5"/>
    <dgm:cxn modelId="{63302CE5-DF6E-4C0A-BDA5-B7136A04642B}" srcId="{62FEE8F3-98BB-49F8-8693-718A651A8D3C}" destId="{11D28435-D8B2-4385-9CF2-B8A295DEB2F1}" srcOrd="5" destOrd="0" parTransId="{AA119BD8-05E9-40C7-B0C9-F6E99DB01711}" sibTransId="{A5485E0B-EABC-48CD-83B8-25808643159C}"/>
    <dgm:cxn modelId="{891B40F1-B241-4605-A765-FD3A42FE479C}" srcId="{62FEE8F3-98BB-49F8-8693-718A651A8D3C}" destId="{1CB7BB1C-0B16-4211-B999-5B1EB1D0593F}" srcOrd="0" destOrd="0" parTransId="{8050AAC0-30AF-4106-98A3-761D0A27E0A4}" sibTransId="{10F72F85-ED56-4505-9116-320C503DBF3A}"/>
    <dgm:cxn modelId="{E133456C-2645-4767-B1DD-271A24564704}" type="presParOf" srcId="{C22D611B-AA43-48E1-AE52-B8F084A8D701}" destId="{6C108106-8D38-4F3D-8E47-CCF243F13A7A}" srcOrd="0" destOrd="0" presId="urn:microsoft.com/office/officeart/2005/8/layout/process5"/>
    <dgm:cxn modelId="{57615F6C-EC93-41AE-BF28-77EEE58B07E0}" type="presParOf" srcId="{C22D611B-AA43-48E1-AE52-B8F084A8D701}" destId="{19796831-D6AC-4484-B09C-BFA99D3D424F}" srcOrd="1" destOrd="0" presId="urn:microsoft.com/office/officeart/2005/8/layout/process5"/>
    <dgm:cxn modelId="{4BDF0491-2A39-400B-B0B2-8BBB6D887F77}" type="presParOf" srcId="{19796831-D6AC-4484-B09C-BFA99D3D424F}" destId="{D7F43BD8-3D0B-4DD7-AF07-CC322EC9319B}" srcOrd="0" destOrd="0" presId="urn:microsoft.com/office/officeart/2005/8/layout/process5"/>
    <dgm:cxn modelId="{B8E48002-CFE1-44BD-9EFD-4F19BA27098E}" type="presParOf" srcId="{C22D611B-AA43-48E1-AE52-B8F084A8D701}" destId="{ACAA7F3A-3C14-4409-B5AF-496CC583DFB8}" srcOrd="2" destOrd="0" presId="urn:microsoft.com/office/officeart/2005/8/layout/process5"/>
    <dgm:cxn modelId="{BFF7C48D-6E7E-4B32-BC4C-7D4FD43B7F24}" type="presParOf" srcId="{C22D611B-AA43-48E1-AE52-B8F084A8D701}" destId="{C7B45EA6-7214-4349-A3D8-3209D6392DCE}" srcOrd="3" destOrd="0" presId="urn:microsoft.com/office/officeart/2005/8/layout/process5"/>
    <dgm:cxn modelId="{4C2FE164-1734-4CEE-92DC-D36F19C84E68}" type="presParOf" srcId="{C7B45EA6-7214-4349-A3D8-3209D6392DCE}" destId="{2FB33A88-DA10-413B-B73C-95E8A1A8DAA7}" srcOrd="0" destOrd="0" presId="urn:microsoft.com/office/officeart/2005/8/layout/process5"/>
    <dgm:cxn modelId="{36511CBF-C6DC-477C-8B8B-E37B1606F428}" type="presParOf" srcId="{C22D611B-AA43-48E1-AE52-B8F084A8D701}" destId="{222EA2A7-4598-43D3-BD46-0BFED27B7FCF}" srcOrd="4" destOrd="0" presId="urn:microsoft.com/office/officeart/2005/8/layout/process5"/>
    <dgm:cxn modelId="{52F033FA-EE44-473B-8AA7-F8D87A6304AF}" type="presParOf" srcId="{C22D611B-AA43-48E1-AE52-B8F084A8D701}" destId="{FECF808D-36B6-42FB-BE9A-8E8B7F1CE546}" srcOrd="5" destOrd="0" presId="urn:microsoft.com/office/officeart/2005/8/layout/process5"/>
    <dgm:cxn modelId="{66A75D5D-7CFB-4361-B2AB-9126FBABA50E}" type="presParOf" srcId="{FECF808D-36B6-42FB-BE9A-8E8B7F1CE546}" destId="{099D348E-0E9D-42B2-AA07-9777E7601625}" srcOrd="0" destOrd="0" presId="urn:microsoft.com/office/officeart/2005/8/layout/process5"/>
    <dgm:cxn modelId="{D0D9B7D8-B973-4689-9809-9027B6179E49}" type="presParOf" srcId="{C22D611B-AA43-48E1-AE52-B8F084A8D701}" destId="{9C97C40F-77DF-41BB-B110-0119F1DA820D}" srcOrd="6" destOrd="0" presId="urn:microsoft.com/office/officeart/2005/8/layout/process5"/>
    <dgm:cxn modelId="{BAC77F8F-D1BB-4CA4-B07C-DE9EC23B0A51}" type="presParOf" srcId="{C22D611B-AA43-48E1-AE52-B8F084A8D701}" destId="{D1DB5768-46ED-46F7-8B08-108226C784D3}" srcOrd="7" destOrd="0" presId="urn:microsoft.com/office/officeart/2005/8/layout/process5"/>
    <dgm:cxn modelId="{B26993F7-1A9D-4C3B-8385-D3D8CD6C0191}" type="presParOf" srcId="{D1DB5768-46ED-46F7-8B08-108226C784D3}" destId="{824E5B71-D21E-4EDD-AEE2-841F85EFB35E}" srcOrd="0" destOrd="0" presId="urn:microsoft.com/office/officeart/2005/8/layout/process5"/>
    <dgm:cxn modelId="{51C2D67C-BB83-423A-931C-36250FA7E8F2}" type="presParOf" srcId="{C22D611B-AA43-48E1-AE52-B8F084A8D701}" destId="{C601775B-C753-4C34-873F-FF88A619CB08}" srcOrd="8" destOrd="0" presId="urn:microsoft.com/office/officeart/2005/8/layout/process5"/>
    <dgm:cxn modelId="{4B608864-2EB5-43B9-8427-8242118567DA}" type="presParOf" srcId="{C22D611B-AA43-48E1-AE52-B8F084A8D701}" destId="{4A1DA7A2-5639-4A72-B34B-6CE88FB8619C}" srcOrd="9" destOrd="0" presId="urn:microsoft.com/office/officeart/2005/8/layout/process5"/>
    <dgm:cxn modelId="{780B00DA-3B74-48A4-9016-1E24A9DFFFE0}" type="presParOf" srcId="{4A1DA7A2-5639-4A72-B34B-6CE88FB8619C}" destId="{D61F75A5-8465-4998-9760-67D76D7BD3C2}" srcOrd="0" destOrd="0" presId="urn:microsoft.com/office/officeart/2005/8/layout/process5"/>
    <dgm:cxn modelId="{B5169CB5-AE7B-4DB6-BC60-5F835B6C54DF}" type="presParOf" srcId="{C22D611B-AA43-48E1-AE52-B8F084A8D701}" destId="{1BE3A894-0301-42DB-A0D4-EC5D2F27A820}" srcOrd="10" destOrd="0" presId="urn:microsoft.com/office/officeart/2005/8/layout/process5"/>
    <dgm:cxn modelId="{2343BAC9-702B-404A-B291-16180E90D1DB}" type="presParOf" srcId="{C22D611B-AA43-48E1-AE52-B8F084A8D701}" destId="{7D5FF27E-0A00-4468-8176-F7BE219C789B}" srcOrd="11" destOrd="0" presId="urn:microsoft.com/office/officeart/2005/8/layout/process5"/>
    <dgm:cxn modelId="{246103A2-7ACF-4BC4-9631-5BA8E89302C1}" type="presParOf" srcId="{7D5FF27E-0A00-4468-8176-F7BE219C789B}" destId="{06B0DA52-CAA5-4FA5-A250-173F7BDA6B28}" srcOrd="0" destOrd="0" presId="urn:microsoft.com/office/officeart/2005/8/layout/process5"/>
    <dgm:cxn modelId="{FCAA6269-262D-4870-91AB-221C1587E9B6}" type="presParOf" srcId="{C22D611B-AA43-48E1-AE52-B8F084A8D701}" destId="{B76071F1-4A67-494D-8E9E-79CF072774C5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EE8F3-98BB-49F8-8693-718A651A8D3C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B7BB1C-0B16-4211-B999-5B1EB1D0593F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Envio da PC FINAL</a:t>
          </a:r>
        </a:p>
      </dgm:t>
    </dgm:pt>
    <dgm:pt modelId="{8050AAC0-30AF-4106-98A3-761D0A27E0A4}" type="parTrans" cxnId="{891B40F1-B241-4605-A765-FD3A42FE479C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10F72F85-ED56-4505-9116-320C503DBF3A}" type="sibTrans" cxnId="{891B40F1-B241-4605-A765-FD3A42FE479C}">
      <dgm:prSet custT="1"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467455C8-09AA-4674-B01A-79D783364B8C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Análise Técnica da JE </a:t>
          </a:r>
        </a:p>
      </dgm:t>
    </dgm:pt>
    <dgm:pt modelId="{52837EE7-9955-423F-818A-188A84B889CC}" type="parTrans" cxnId="{65D6CCB6-3B04-44F2-B865-9248511B3227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E1CCF208-5299-4C2A-AB13-40C004102006}" type="sibTrans" cxnId="{65D6CCB6-3B04-44F2-B865-9248511B3227}">
      <dgm:prSet custT="1"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64DC0793-33C5-4849-AAB7-95475C3B6AB0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Análise Técnica do MP (2 dias)</a:t>
          </a:r>
        </a:p>
      </dgm:t>
    </dgm:pt>
    <dgm:pt modelId="{1EAA7987-2BE3-45F1-9B62-3743CB9D129D}" type="parTrans" cxnId="{EE8B18D4-D2E9-4779-A7EC-650AAD1019AB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00033C5C-976E-4195-925E-427900E6CE08}" type="sibTrans" cxnId="{EE8B18D4-D2E9-4779-A7EC-650AAD1019AB}">
      <dgm:prSet custT="1"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F4E1743B-1A52-4A89-9BB8-4FD53CABF5E6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Julgamento JE</a:t>
          </a:r>
        </a:p>
      </dgm:t>
    </dgm:pt>
    <dgm:pt modelId="{71DA3B0F-2786-4436-9661-8A1354C5E237}" type="parTrans" cxnId="{605EF3B9-41D6-46AC-BEEE-6ADEDBC3E33F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1ED6EBEA-387D-44C9-BEEE-56442AB2FFC6}" type="sibTrans" cxnId="{605EF3B9-41D6-46AC-BEEE-6ADEDBC3E33F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3044AFB5-C164-4933-8874-36C0C4D94165}">
      <dgm:prSet custT="1"/>
      <dgm:spPr/>
      <dgm:t>
        <a:bodyPr/>
        <a:lstStyle/>
        <a:p>
          <a:r>
            <a:rPr lang="pt-BR" sz="2000" dirty="0" err="1">
              <a:solidFill>
                <a:schemeClr val="tx1"/>
              </a:solidFill>
            </a:rPr>
            <a:t>Manifes</a:t>
          </a:r>
          <a:r>
            <a:rPr lang="pt-BR" sz="2000" dirty="0">
              <a:solidFill>
                <a:schemeClr val="tx1"/>
              </a:solidFill>
            </a:rPr>
            <a:t> do candidato/ partido (3dias)</a:t>
          </a:r>
        </a:p>
      </dgm:t>
    </dgm:pt>
    <dgm:pt modelId="{E56FA9AC-B1F5-4809-86F0-0F574E9B9BDA}" type="parTrans" cxnId="{8989BE7A-810F-4489-980A-651A8FC8260D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9BA8E40B-5929-4812-81CA-26D40FAA8C3C}" type="sibTrans" cxnId="{8989BE7A-810F-4489-980A-651A8FC8260D}">
      <dgm:prSet custT="1"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0E2106AC-DBBE-4286-B6ED-613142E1E63F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Parecer Conclusivo da JE</a:t>
          </a:r>
        </a:p>
      </dgm:t>
    </dgm:pt>
    <dgm:pt modelId="{218659B8-E1F0-4419-BCD7-96C0BAFD5805}" type="parTrans" cxnId="{F64A8EC7-877D-4849-B899-6599A5C03536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5E4FCFCA-AB65-461B-9B17-F0D19BBA4B3B}" type="sibTrans" cxnId="{F64A8EC7-877D-4849-B899-6599A5C03536}">
      <dgm:prSet custT="1"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1B1BDB5E-35CF-41B3-BFDE-A34D2134657C}" type="pres">
      <dgm:prSet presAssocID="{62FEE8F3-98BB-49F8-8693-718A651A8D3C}" presName="Name0" presStyleCnt="0">
        <dgm:presLayoutVars>
          <dgm:dir/>
          <dgm:resizeHandles val="exact"/>
        </dgm:presLayoutVars>
      </dgm:prSet>
      <dgm:spPr/>
    </dgm:pt>
    <dgm:pt modelId="{01B5C656-B369-4632-BB8C-9DD5CC7E8C2B}" type="pres">
      <dgm:prSet presAssocID="{1CB7BB1C-0B16-4211-B999-5B1EB1D0593F}" presName="node" presStyleLbl="node1" presStyleIdx="0" presStyleCnt="6">
        <dgm:presLayoutVars>
          <dgm:bulletEnabled val="1"/>
        </dgm:presLayoutVars>
      </dgm:prSet>
      <dgm:spPr/>
    </dgm:pt>
    <dgm:pt modelId="{A380BA0A-D553-4577-9851-6DEE20A5299B}" type="pres">
      <dgm:prSet presAssocID="{10F72F85-ED56-4505-9116-320C503DBF3A}" presName="sibTrans" presStyleLbl="sibTrans2D1" presStyleIdx="0" presStyleCnt="5"/>
      <dgm:spPr/>
    </dgm:pt>
    <dgm:pt modelId="{4467F694-6A95-4667-959E-F1B098F86FA8}" type="pres">
      <dgm:prSet presAssocID="{10F72F85-ED56-4505-9116-320C503DBF3A}" presName="connectorText" presStyleLbl="sibTrans2D1" presStyleIdx="0" presStyleCnt="5"/>
      <dgm:spPr/>
    </dgm:pt>
    <dgm:pt modelId="{18DBE9E6-1E52-486E-96CA-E2AF7C295230}" type="pres">
      <dgm:prSet presAssocID="{467455C8-09AA-4674-B01A-79D783364B8C}" presName="node" presStyleLbl="node1" presStyleIdx="1" presStyleCnt="6">
        <dgm:presLayoutVars>
          <dgm:bulletEnabled val="1"/>
        </dgm:presLayoutVars>
      </dgm:prSet>
      <dgm:spPr/>
    </dgm:pt>
    <dgm:pt modelId="{015FAF0C-3A94-4349-BC19-A630F65F7EA3}" type="pres">
      <dgm:prSet presAssocID="{E1CCF208-5299-4C2A-AB13-40C004102006}" presName="sibTrans" presStyleLbl="sibTrans2D1" presStyleIdx="1" presStyleCnt="5"/>
      <dgm:spPr/>
    </dgm:pt>
    <dgm:pt modelId="{94F3D20A-DA45-4F4A-A644-8FF74A296624}" type="pres">
      <dgm:prSet presAssocID="{E1CCF208-5299-4C2A-AB13-40C004102006}" presName="connectorText" presStyleLbl="sibTrans2D1" presStyleIdx="1" presStyleCnt="5"/>
      <dgm:spPr/>
    </dgm:pt>
    <dgm:pt modelId="{969ADBA7-BD3B-4757-927E-F28C3A61AD57}" type="pres">
      <dgm:prSet presAssocID="{3044AFB5-C164-4933-8874-36C0C4D94165}" presName="node" presStyleLbl="node1" presStyleIdx="2" presStyleCnt="6">
        <dgm:presLayoutVars>
          <dgm:bulletEnabled val="1"/>
        </dgm:presLayoutVars>
      </dgm:prSet>
      <dgm:spPr/>
    </dgm:pt>
    <dgm:pt modelId="{88D631B2-3B16-494D-A6F5-F7712B1FD467}" type="pres">
      <dgm:prSet presAssocID="{9BA8E40B-5929-4812-81CA-26D40FAA8C3C}" presName="sibTrans" presStyleLbl="sibTrans2D1" presStyleIdx="2" presStyleCnt="5"/>
      <dgm:spPr/>
    </dgm:pt>
    <dgm:pt modelId="{BAC2F758-7236-425F-AD85-D6FB48B62455}" type="pres">
      <dgm:prSet presAssocID="{9BA8E40B-5929-4812-81CA-26D40FAA8C3C}" presName="connectorText" presStyleLbl="sibTrans2D1" presStyleIdx="2" presStyleCnt="5"/>
      <dgm:spPr/>
    </dgm:pt>
    <dgm:pt modelId="{6FA5087C-87A4-4E30-A17C-F7A829461F24}" type="pres">
      <dgm:prSet presAssocID="{0E2106AC-DBBE-4286-B6ED-613142E1E63F}" presName="node" presStyleLbl="node1" presStyleIdx="3" presStyleCnt="6">
        <dgm:presLayoutVars>
          <dgm:bulletEnabled val="1"/>
        </dgm:presLayoutVars>
      </dgm:prSet>
      <dgm:spPr/>
    </dgm:pt>
    <dgm:pt modelId="{61A51226-45EB-471F-B6A7-A07BF3C07E3D}" type="pres">
      <dgm:prSet presAssocID="{5E4FCFCA-AB65-461B-9B17-F0D19BBA4B3B}" presName="sibTrans" presStyleLbl="sibTrans2D1" presStyleIdx="3" presStyleCnt="5"/>
      <dgm:spPr/>
    </dgm:pt>
    <dgm:pt modelId="{1A21E11B-6563-414D-834E-19D454780E9C}" type="pres">
      <dgm:prSet presAssocID="{5E4FCFCA-AB65-461B-9B17-F0D19BBA4B3B}" presName="connectorText" presStyleLbl="sibTrans2D1" presStyleIdx="3" presStyleCnt="5"/>
      <dgm:spPr/>
    </dgm:pt>
    <dgm:pt modelId="{A1100B09-904B-4EE2-AC8F-7BB4284BFA80}" type="pres">
      <dgm:prSet presAssocID="{64DC0793-33C5-4849-AAB7-95475C3B6AB0}" presName="node" presStyleLbl="node1" presStyleIdx="4" presStyleCnt="6">
        <dgm:presLayoutVars>
          <dgm:bulletEnabled val="1"/>
        </dgm:presLayoutVars>
      </dgm:prSet>
      <dgm:spPr/>
    </dgm:pt>
    <dgm:pt modelId="{397EC9E4-B670-44BF-9271-2DBB6B4E45CB}" type="pres">
      <dgm:prSet presAssocID="{00033C5C-976E-4195-925E-427900E6CE08}" presName="sibTrans" presStyleLbl="sibTrans2D1" presStyleIdx="4" presStyleCnt="5"/>
      <dgm:spPr/>
    </dgm:pt>
    <dgm:pt modelId="{392AE704-2EBC-480E-86D7-DB47514B1960}" type="pres">
      <dgm:prSet presAssocID="{00033C5C-976E-4195-925E-427900E6CE08}" presName="connectorText" presStyleLbl="sibTrans2D1" presStyleIdx="4" presStyleCnt="5"/>
      <dgm:spPr/>
    </dgm:pt>
    <dgm:pt modelId="{3B30A23C-9F52-48CA-80EB-5E9464EB8BED}" type="pres">
      <dgm:prSet presAssocID="{F4E1743B-1A52-4A89-9BB8-4FD53CABF5E6}" presName="node" presStyleLbl="node1" presStyleIdx="5" presStyleCnt="6">
        <dgm:presLayoutVars>
          <dgm:bulletEnabled val="1"/>
        </dgm:presLayoutVars>
      </dgm:prSet>
      <dgm:spPr/>
    </dgm:pt>
  </dgm:ptLst>
  <dgm:cxnLst>
    <dgm:cxn modelId="{1E132F05-AD28-4A81-8F8E-2D224BE5FD99}" type="presOf" srcId="{9BA8E40B-5929-4812-81CA-26D40FAA8C3C}" destId="{88D631B2-3B16-494D-A6F5-F7712B1FD467}" srcOrd="0" destOrd="0" presId="urn:microsoft.com/office/officeart/2005/8/layout/process1"/>
    <dgm:cxn modelId="{7304FB14-ECED-4499-A023-A5C223CEDA7C}" type="presOf" srcId="{5E4FCFCA-AB65-461B-9B17-F0D19BBA4B3B}" destId="{1A21E11B-6563-414D-834E-19D454780E9C}" srcOrd="1" destOrd="0" presId="urn:microsoft.com/office/officeart/2005/8/layout/process1"/>
    <dgm:cxn modelId="{68CBFD24-DCFA-4B46-9C48-3F30BF63CAE4}" type="presOf" srcId="{9BA8E40B-5929-4812-81CA-26D40FAA8C3C}" destId="{BAC2F758-7236-425F-AD85-D6FB48B62455}" srcOrd="1" destOrd="0" presId="urn:microsoft.com/office/officeart/2005/8/layout/process1"/>
    <dgm:cxn modelId="{C1BA9525-EC89-4AB0-875C-D5D424339197}" type="presOf" srcId="{00033C5C-976E-4195-925E-427900E6CE08}" destId="{392AE704-2EBC-480E-86D7-DB47514B1960}" srcOrd="1" destOrd="0" presId="urn:microsoft.com/office/officeart/2005/8/layout/process1"/>
    <dgm:cxn modelId="{25AF9C25-5AC0-4F0E-99ED-2AADA3A69906}" type="presOf" srcId="{5E4FCFCA-AB65-461B-9B17-F0D19BBA4B3B}" destId="{61A51226-45EB-471F-B6A7-A07BF3C07E3D}" srcOrd="0" destOrd="0" presId="urn:microsoft.com/office/officeart/2005/8/layout/process1"/>
    <dgm:cxn modelId="{CF947A28-4091-4615-ACF9-293242C0981F}" type="presOf" srcId="{1CB7BB1C-0B16-4211-B999-5B1EB1D0593F}" destId="{01B5C656-B369-4632-BB8C-9DD5CC7E8C2B}" srcOrd="0" destOrd="0" presId="urn:microsoft.com/office/officeart/2005/8/layout/process1"/>
    <dgm:cxn modelId="{45E85C2C-B9F5-4D85-9EC7-AAA794971184}" type="presOf" srcId="{00033C5C-976E-4195-925E-427900E6CE08}" destId="{397EC9E4-B670-44BF-9271-2DBB6B4E45CB}" srcOrd="0" destOrd="0" presId="urn:microsoft.com/office/officeart/2005/8/layout/process1"/>
    <dgm:cxn modelId="{05415B66-D75F-4E4C-8D0B-D498C3758E69}" type="presOf" srcId="{E1CCF208-5299-4C2A-AB13-40C004102006}" destId="{015FAF0C-3A94-4349-BC19-A630F65F7EA3}" srcOrd="0" destOrd="0" presId="urn:microsoft.com/office/officeart/2005/8/layout/process1"/>
    <dgm:cxn modelId="{0958824F-96DC-4386-B9BC-CB899B5F104E}" type="presOf" srcId="{F4E1743B-1A52-4A89-9BB8-4FD53CABF5E6}" destId="{3B30A23C-9F52-48CA-80EB-5E9464EB8BED}" srcOrd="0" destOrd="0" presId="urn:microsoft.com/office/officeart/2005/8/layout/process1"/>
    <dgm:cxn modelId="{B9BB3450-2D19-480F-9F27-977F2F726B8A}" type="presOf" srcId="{10F72F85-ED56-4505-9116-320C503DBF3A}" destId="{A380BA0A-D553-4577-9851-6DEE20A5299B}" srcOrd="0" destOrd="0" presId="urn:microsoft.com/office/officeart/2005/8/layout/process1"/>
    <dgm:cxn modelId="{8989BE7A-810F-4489-980A-651A8FC8260D}" srcId="{62FEE8F3-98BB-49F8-8693-718A651A8D3C}" destId="{3044AFB5-C164-4933-8874-36C0C4D94165}" srcOrd="2" destOrd="0" parTransId="{E56FA9AC-B1F5-4809-86F0-0F574E9B9BDA}" sibTransId="{9BA8E40B-5929-4812-81CA-26D40FAA8C3C}"/>
    <dgm:cxn modelId="{CCD4FD7D-0324-4AA7-8E9E-7BC6DC78F6B2}" type="presOf" srcId="{64DC0793-33C5-4849-AAB7-95475C3B6AB0}" destId="{A1100B09-904B-4EE2-AC8F-7BB4284BFA80}" srcOrd="0" destOrd="0" presId="urn:microsoft.com/office/officeart/2005/8/layout/process1"/>
    <dgm:cxn modelId="{ABEF6497-09A4-4940-9E75-1662CB4D4CBC}" type="presOf" srcId="{E1CCF208-5299-4C2A-AB13-40C004102006}" destId="{94F3D20A-DA45-4F4A-A644-8FF74A296624}" srcOrd="1" destOrd="0" presId="urn:microsoft.com/office/officeart/2005/8/layout/process1"/>
    <dgm:cxn modelId="{4E5B72A4-8BFB-4CD9-96A0-55AC50F7EDF8}" type="presOf" srcId="{3044AFB5-C164-4933-8874-36C0C4D94165}" destId="{969ADBA7-BD3B-4757-927E-F28C3A61AD57}" srcOrd="0" destOrd="0" presId="urn:microsoft.com/office/officeart/2005/8/layout/process1"/>
    <dgm:cxn modelId="{330430AA-139D-42F8-B760-A03F4F785328}" type="presOf" srcId="{467455C8-09AA-4674-B01A-79D783364B8C}" destId="{18DBE9E6-1E52-486E-96CA-E2AF7C295230}" srcOrd="0" destOrd="0" presId="urn:microsoft.com/office/officeart/2005/8/layout/process1"/>
    <dgm:cxn modelId="{94A34CB6-F3FE-4278-9F96-229B2C5FF5D6}" type="presOf" srcId="{0E2106AC-DBBE-4286-B6ED-613142E1E63F}" destId="{6FA5087C-87A4-4E30-A17C-F7A829461F24}" srcOrd="0" destOrd="0" presId="urn:microsoft.com/office/officeart/2005/8/layout/process1"/>
    <dgm:cxn modelId="{65D6CCB6-3B04-44F2-B865-9248511B3227}" srcId="{62FEE8F3-98BB-49F8-8693-718A651A8D3C}" destId="{467455C8-09AA-4674-B01A-79D783364B8C}" srcOrd="1" destOrd="0" parTransId="{52837EE7-9955-423F-818A-188A84B889CC}" sibTransId="{E1CCF208-5299-4C2A-AB13-40C004102006}"/>
    <dgm:cxn modelId="{605EF3B9-41D6-46AC-BEEE-6ADEDBC3E33F}" srcId="{62FEE8F3-98BB-49F8-8693-718A651A8D3C}" destId="{F4E1743B-1A52-4A89-9BB8-4FD53CABF5E6}" srcOrd="5" destOrd="0" parTransId="{71DA3B0F-2786-4436-9661-8A1354C5E237}" sibTransId="{1ED6EBEA-387D-44C9-BEEE-56442AB2FFC6}"/>
    <dgm:cxn modelId="{127AA3C3-8091-4585-8E34-0FDF1A4A62FD}" type="presOf" srcId="{10F72F85-ED56-4505-9116-320C503DBF3A}" destId="{4467F694-6A95-4667-959E-F1B098F86FA8}" srcOrd="1" destOrd="0" presId="urn:microsoft.com/office/officeart/2005/8/layout/process1"/>
    <dgm:cxn modelId="{F64A8EC7-877D-4849-B899-6599A5C03536}" srcId="{62FEE8F3-98BB-49F8-8693-718A651A8D3C}" destId="{0E2106AC-DBBE-4286-B6ED-613142E1E63F}" srcOrd="3" destOrd="0" parTransId="{218659B8-E1F0-4419-BCD7-96C0BAFD5805}" sibTransId="{5E4FCFCA-AB65-461B-9B17-F0D19BBA4B3B}"/>
    <dgm:cxn modelId="{EE8B18D4-D2E9-4779-A7EC-650AAD1019AB}" srcId="{62FEE8F3-98BB-49F8-8693-718A651A8D3C}" destId="{64DC0793-33C5-4849-AAB7-95475C3B6AB0}" srcOrd="4" destOrd="0" parTransId="{1EAA7987-2BE3-45F1-9B62-3743CB9D129D}" sibTransId="{00033C5C-976E-4195-925E-427900E6CE08}"/>
    <dgm:cxn modelId="{D5113CE0-2DFA-44B6-8129-5FA3B93E0522}" type="presOf" srcId="{62FEE8F3-98BB-49F8-8693-718A651A8D3C}" destId="{1B1BDB5E-35CF-41B3-BFDE-A34D2134657C}" srcOrd="0" destOrd="0" presId="urn:microsoft.com/office/officeart/2005/8/layout/process1"/>
    <dgm:cxn modelId="{891B40F1-B241-4605-A765-FD3A42FE479C}" srcId="{62FEE8F3-98BB-49F8-8693-718A651A8D3C}" destId="{1CB7BB1C-0B16-4211-B999-5B1EB1D0593F}" srcOrd="0" destOrd="0" parTransId="{8050AAC0-30AF-4106-98A3-761D0A27E0A4}" sibTransId="{10F72F85-ED56-4505-9116-320C503DBF3A}"/>
    <dgm:cxn modelId="{77BCB57A-4455-45E4-8208-7B3448BD68BF}" type="presParOf" srcId="{1B1BDB5E-35CF-41B3-BFDE-A34D2134657C}" destId="{01B5C656-B369-4632-BB8C-9DD5CC7E8C2B}" srcOrd="0" destOrd="0" presId="urn:microsoft.com/office/officeart/2005/8/layout/process1"/>
    <dgm:cxn modelId="{1D94B4B4-E0BD-43A6-952A-B944EAA76654}" type="presParOf" srcId="{1B1BDB5E-35CF-41B3-BFDE-A34D2134657C}" destId="{A380BA0A-D553-4577-9851-6DEE20A5299B}" srcOrd="1" destOrd="0" presId="urn:microsoft.com/office/officeart/2005/8/layout/process1"/>
    <dgm:cxn modelId="{EE18007A-3969-4ABB-BF67-D5B713A48BA2}" type="presParOf" srcId="{A380BA0A-D553-4577-9851-6DEE20A5299B}" destId="{4467F694-6A95-4667-959E-F1B098F86FA8}" srcOrd="0" destOrd="0" presId="urn:microsoft.com/office/officeart/2005/8/layout/process1"/>
    <dgm:cxn modelId="{B28DB9C2-AC9D-4678-93CD-BC107B925B36}" type="presParOf" srcId="{1B1BDB5E-35CF-41B3-BFDE-A34D2134657C}" destId="{18DBE9E6-1E52-486E-96CA-E2AF7C295230}" srcOrd="2" destOrd="0" presId="urn:microsoft.com/office/officeart/2005/8/layout/process1"/>
    <dgm:cxn modelId="{6756B433-B76D-4BDA-A6F7-3B45C96B9148}" type="presParOf" srcId="{1B1BDB5E-35CF-41B3-BFDE-A34D2134657C}" destId="{015FAF0C-3A94-4349-BC19-A630F65F7EA3}" srcOrd="3" destOrd="0" presId="urn:microsoft.com/office/officeart/2005/8/layout/process1"/>
    <dgm:cxn modelId="{9E3074DA-E387-4CA3-AE92-6C87B0513EE9}" type="presParOf" srcId="{015FAF0C-3A94-4349-BC19-A630F65F7EA3}" destId="{94F3D20A-DA45-4F4A-A644-8FF74A296624}" srcOrd="0" destOrd="0" presId="urn:microsoft.com/office/officeart/2005/8/layout/process1"/>
    <dgm:cxn modelId="{72626964-C1F8-484B-A6D1-2AB873E88F49}" type="presParOf" srcId="{1B1BDB5E-35CF-41B3-BFDE-A34D2134657C}" destId="{969ADBA7-BD3B-4757-927E-F28C3A61AD57}" srcOrd="4" destOrd="0" presId="urn:microsoft.com/office/officeart/2005/8/layout/process1"/>
    <dgm:cxn modelId="{E3D11A61-9AAD-4C98-8537-0D3899A7377B}" type="presParOf" srcId="{1B1BDB5E-35CF-41B3-BFDE-A34D2134657C}" destId="{88D631B2-3B16-494D-A6F5-F7712B1FD467}" srcOrd="5" destOrd="0" presId="urn:microsoft.com/office/officeart/2005/8/layout/process1"/>
    <dgm:cxn modelId="{7D497481-4290-4C38-82BB-DC2B28DA147D}" type="presParOf" srcId="{88D631B2-3B16-494D-A6F5-F7712B1FD467}" destId="{BAC2F758-7236-425F-AD85-D6FB48B62455}" srcOrd="0" destOrd="0" presId="urn:microsoft.com/office/officeart/2005/8/layout/process1"/>
    <dgm:cxn modelId="{8FF1F6DC-39D9-41DB-92F8-AE3B3A0CFBDC}" type="presParOf" srcId="{1B1BDB5E-35CF-41B3-BFDE-A34D2134657C}" destId="{6FA5087C-87A4-4E30-A17C-F7A829461F24}" srcOrd="6" destOrd="0" presId="urn:microsoft.com/office/officeart/2005/8/layout/process1"/>
    <dgm:cxn modelId="{6896281A-DAD6-47CE-882C-06D718358ABD}" type="presParOf" srcId="{1B1BDB5E-35CF-41B3-BFDE-A34D2134657C}" destId="{61A51226-45EB-471F-B6A7-A07BF3C07E3D}" srcOrd="7" destOrd="0" presId="urn:microsoft.com/office/officeart/2005/8/layout/process1"/>
    <dgm:cxn modelId="{0E6124C8-0306-452F-9A25-869C704F1F52}" type="presParOf" srcId="{61A51226-45EB-471F-B6A7-A07BF3C07E3D}" destId="{1A21E11B-6563-414D-834E-19D454780E9C}" srcOrd="0" destOrd="0" presId="urn:microsoft.com/office/officeart/2005/8/layout/process1"/>
    <dgm:cxn modelId="{769838CA-A60D-4834-9F3A-7DF5B3976187}" type="presParOf" srcId="{1B1BDB5E-35CF-41B3-BFDE-A34D2134657C}" destId="{A1100B09-904B-4EE2-AC8F-7BB4284BFA80}" srcOrd="8" destOrd="0" presId="urn:microsoft.com/office/officeart/2005/8/layout/process1"/>
    <dgm:cxn modelId="{82E72B9F-E1E6-4CFE-8809-69EF11844840}" type="presParOf" srcId="{1B1BDB5E-35CF-41B3-BFDE-A34D2134657C}" destId="{397EC9E4-B670-44BF-9271-2DBB6B4E45CB}" srcOrd="9" destOrd="0" presId="urn:microsoft.com/office/officeart/2005/8/layout/process1"/>
    <dgm:cxn modelId="{F34F4774-9E06-4261-8B7F-EACEEA52FF3C}" type="presParOf" srcId="{397EC9E4-B670-44BF-9271-2DBB6B4E45CB}" destId="{392AE704-2EBC-480E-86D7-DB47514B1960}" srcOrd="0" destOrd="0" presId="urn:microsoft.com/office/officeart/2005/8/layout/process1"/>
    <dgm:cxn modelId="{CD6ACEBC-352E-4EC0-8721-8EEB5881D2D2}" type="presParOf" srcId="{1B1BDB5E-35CF-41B3-BFDE-A34D2134657C}" destId="{3B30A23C-9F52-48CA-80EB-5E9464EB8BE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08106-8D38-4F3D-8E47-CCF243F13A7A}">
      <dsp:nvSpPr>
        <dsp:cNvPr id="0" name=""/>
        <dsp:cNvSpPr/>
      </dsp:nvSpPr>
      <dsp:spPr>
        <a:xfrm>
          <a:off x="5093" y="111333"/>
          <a:ext cx="2227026" cy="1336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Elaboração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(SPCE)</a:t>
          </a:r>
        </a:p>
      </dsp:txBody>
      <dsp:txXfrm>
        <a:off x="44229" y="150469"/>
        <a:ext cx="2148754" cy="1257943"/>
      </dsp:txXfrm>
    </dsp:sp>
    <dsp:sp modelId="{19796831-D6AC-4484-B09C-BFA99D3D424F}">
      <dsp:nvSpPr>
        <dsp:cNvPr id="0" name=""/>
        <dsp:cNvSpPr/>
      </dsp:nvSpPr>
      <dsp:spPr>
        <a:xfrm>
          <a:off x="2428098" y="503289"/>
          <a:ext cx="472129" cy="552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chemeClr val="tx1"/>
            </a:solidFill>
          </a:endParaRPr>
        </a:p>
      </dsp:txBody>
      <dsp:txXfrm>
        <a:off x="2428098" y="613749"/>
        <a:ext cx="330490" cy="331382"/>
      </dsp:txXfrm>
    </dsp:sp>
    <dsp:sp modelId="{ACAA7F3A-3C14-4409-B5AF-496CC583DFB8}">
      <dsp:nvSpPr>
        <dsp:cNvPr id="0" name=""/>
        <dsp:cNvSpPr/>
      </dsp:nvSpPr>
      <dsp:spPr>
        <a:xfrm>
          <a:off x="3122930" y="111333"/>
          <a:ext cx="2227026" cy="1336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Envio eletrônico (SPCE)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3162066" y="150469"/>
        <a:ext cx="2148754" cy="1257943"/>
      </dsp:txXfrm>
    </dsp:sp>
    <dsp:sp modelId="{C7B45EA6-7214-4349-A3D8-3209D6392DCE}">
      <dsp:nvSpPr>
        <dsp:cNvPr id="0" name=""/>
        <dsp:cNvSpPr/>
      </dsp:nvSpPr>
      <dsp:spPr>
        <a:xfrm>
          <a:off x="5545935" y="503289"/>
          <a:ext cx="472129" cy="552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chemeClr val="tx1"/>
            </a:solidFill>
          </a:endParaRPr>
        </a:p>
      </dsp:txBody>
      <dsp:txXfrm>
        <a:off x="5545935" y="613749"/>
        <a:ext cx="330490" cy="331382"/>
      </dsp:txXfrm>
    </dsp:sp>
    <dsp:sp modelId="{222EA2A7-4598-43D3-BD46-0BFED27B7FCF}">
      <dsp:nvSpPr>
        <dsp:cNvPr id="0" name=""/>
        <dsp:cNvSpPr/>
      </dsp:nvSpPr>
      <dsp:spPr>
        <a:xfrm>
          <a:off x="6240767" y="111333"/>
          <a:ext cx="2227026" cy="1336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Emitir extrato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(SPCE)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6279903" y="150469"/>
        <a:ext cx="2148754" cy="1257943"/>
      </dsp:txXfrm>
    </dsp:sp>
    <dsp:sp modelId="{FECF808D-36B6-42FB-BE9A-8E8B7F1CE546}">
      <dsp:nvSpPr>
        <dsp:cNvPr id="0" name=""/>
        <dsp:cNvSpPr/>
      </dsp:nvSpPr>
      <dsp:spPr>
        <a:xfrm>
          <a:off x="8663772" y="503289"/>
          <a:ext cx="472129" cy="552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chemeClr val="tx1"/>
            </a:solidFill>
          </a:endParaRPr>
        </a:p>
      </dsp:txBody>
      <dsp:txXfrm>
        <a:off x="8663772" y="613749"/>
        <a:ext cx="330490" cy="331382"/>
      </dsp:txXfrm>
    </dsp:sp>
    <dsp:sp modelId="{9C97C40F-77DF-41BB-B110-0119F1DA820D}">
      <dsp:nvSpPr>
        <dsp:cNvPr id="0" name=""/>
        <dsp:cNvSpPr/>
      </dsp:nvSpPr>
      <dsp:spPr>
        <a:xfrm>
          <a:off x="9358604" y="111333"/>
          <a:ext cx="2227026" cy="1336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Gerar mídia física (SPCE)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9397740" y="150469"/>
        <a:ext cx="2148754" cy="1257943"/>
      </dsp:txXfrm>
    </dsp:sp>
    <dsp:sp modelId="{D1DB5768-46ED-46F7-8B08-108226C784D3}">
      <dsp:nvSpPr>
        <dsp:cNvPr id="0" name=""/>
        <dsp:cNvSpPr/>
      </dsp:nvSpPr>
      <dsp:spPr>
        <a:xfrm rot="5400000">
          <a:off x="10236053" y="1603441"/>
          <a:ext cx="472129" cy="552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chemeClr val="tx1"/>
            </a:solidFill>
          </a:endParaRPr>
        </a:p>
      </dsp:txBody>
      <dsp:txXfrm rot="-5400000">
        <a:off x="10306427" y="1643528"/>
        <a:ext cx="331382" cy="330490"/>
      </dsp:txXfrm>
    </dsp:sp>
    <dsp:sp modelId="{C601775B-C753-4C34-873F-FF88A619CB08}">
      <dsp:nvSpPr>
        <dsp:cNvPr id="0" name=""/>
        <dsp:cNvSpPr/>
      </dsp:nvSpPr>
      <dsp:spPr>
        <a:xfrm>
          <a:off x="9358604" y="2338359"/>
          <a:ext cx="2227026" cy="1336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Protocolo do extrato e mídia física (JE)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9397740" y="2377495"/>
        <a:ext cx="2148754" cy="1257943"/>
      </dsp:txXfrm>
    </dsp:sp>
    <dsp:sp modelId="{4A1DA7A2-5639-4A72-B34B-6CE88FB8619C}">
      <dsp:nvSpPr>
        <dsp:cNvPr id="0" name=""/>
        <dsp:cNvSpPr/>
      </dsp:nvSpPr>
      <dsp:spPr>
        <a:xfrm rot="10800000">
          <a:off x="8690496" y="2730316"/>
          <a:ext cx="472129" cy="552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chemeClr val="tx1"/>
            </a:solidFill>
          </a:endParaRPr>
        </a:p>
      </dsp:txBody>
      <dsp:txXfrm rot="10800000">
        <a:off x="8832135" y="2840776"/>
        <a:ext cx="330490" cy="331382"/>
      </dsp:txXfrm>
    </dsp:sp>
    <dsp:sp modelId="{1BE3A894-0301-42DB-A0D4-EC5D2F27A820}">
      <dsp:nvSpPr>
        <dsp:cNvPr id="0" name=""/>
        <dsp:cNvSpPr/>
      </dsp:nvSpPr>
      <dsp:spPr>
        <a:xfrm>
          <a:off x="6240767" y="2338359"/>
          <a:ext cx="2227026" cy="1336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chemeClr val="tx1"/>
              </a:solidFill>
            </a:rPr>
            <a:t>Emitir Recibo de entrega (JE)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6279903" y="2377495"/>
        <a:ext cx="2148754" cy="1257943"/>
      </dsp:txXfrm>
    </dsp:sp>
    <dsp:sp modelId="{7D5FF27E-0A00-4468-8176-F7BE219C789B}">
      <dsp:nvSpPr>
        <dsp:cNvPr id="0" name=""/>
        <dsp:cNvSpPr/>
      </dsp:nvSpPr>
      <dsp:spPr>
        <a:xfrm rot="10800000">
          <a:off x="5572659" y="2730316"/>
          <a:ext cx="472129" cy="552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chemeClr val="tx1"/>
            </a:solidFill>
          </a:endParaRPr>
        </a:p>
      </dsp:txBody>
      <dsp:txXfrm rot="10800000">
        <a:off x="5714298" y="2840776"/>
        <a:ext cx="330490" cy="331382"/>
      </dsp:txXfrm>
    </dsp:sp>
    <dsp:sp modelId="{B76071F1-4A67-494D-8E9E-79CF072774C5}">
      <dsp:nvSpPr>
        <dsp:cNvPr id="0" name=""/>
        <dsp:cNvSpPr/>
      </dsp:nvSpPr>
      <dsp:spPr>
        <a:xfrm>
          <a:off x="3122930" y="2338359"/>
          <a:ext cx="2227026" cy="1336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Protocolo de recibo de entrega (</a:t>
          </a:r>
          <a:r>
            <a:rPr lang="pt-BR" sz="2000" kern="1200" dirty="0" err="1">
              <a:solidFill>
                <a:schemeClr val="tx1"/>
              </a:solidFill>
            </a:rPr>
            <a:t>Pje</a:t>
          </a:r>
          <a:r>
            <a:rPr lang="pt-BR" sz="2000" kern="1200" dirty="0">
              <a:solidFill>
                <a:schemeClr val="tx1"/>
              </a:solidFill>
            </a:rPr>
            <a:t>)</a:t>
          </a:r>
        </a:p>
      </dsp:txBody>
      <dsp:txXfrm>
        <a:off x="3162066" y="2377495"/>
        <a:ext cx="2148754" cy="1257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5C656-B369-4632-BB8C-9DD5CC7E8C2B}">
      <dsp:nvSpPr>
        <dsp:cNvPr id="0" name=""/>
        <dsp:cNvSpPr/>
      </dsp:nvSpPr>
      <dsp:spPr>
        <a:xfrm>
          <a:off x="0" y="741092"/>
          <a:ext cx="1448840" cy="1348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Envio da PC FINAL</a:t>
          </a:r>
        </a:p>
      </dsp:txBody>
      <dsp:txXfrm>
        <a:off x="39485" y="780577"/>
        <a:ext cx="1369870" cy="1269130"/>
      </dsp:txXfrm>
    </dsp:sp>
    <dsp:sp modelId="{A380BA0A-D553-4577-9851-6DEE20A5299B}">
      <dsp:nvSpPr>
        <dsp:cNvPr id="0" name=""/>
        <dsp:cNvSpPr/>
      </dsp:nvSpPr>
      <dsp:spPr>
        <a:xfrm>
          <a:off x="1593724" y="1235486"/>
          <a:ext cx="307154" cy="3593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</a:endParaRPr>
        </a:p>
      </dsp:txBody>
      <dsp:txXfrm>
        <a:off x="1593724" y="1307348"/>
        <a:ext cx="215008" cy="215588"/>
      </dsp:txXfrm>
    </dsp:sp>
    <dsp:sp modelId="{18DBE9E6-1E52-486E-96CA-E2AF7C295230}">
      <dsp:nvSpPr>
        <dsp:cNvPr id="0" name=""/>
        <dsp:cNvSpPr/>
      </dsp:nvSpPr>
      <dsp:spPr>
        <a:xfrm>
          <a:off x="2028376" y="741092"/>
          <a:ext cx="1448840" cy="1348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Análise Técnica da JE </a:t>
          </a:r>
        </a:p>
      </dsp:txBody>
      <dsp:txXfrm>
        <a:off x="2067861" y="780577"/>
        <a:ext cx="1369870" cy="1269130"/>
      </dsp:txXfrm>
    </dsp:sp>
    <dsp:sp modelId="{015FAF0C-3A94-4349-BC19-A630F65F7EA3}">
      <dsp:nvSpPr>
        <dsp:cNvPr id="0" name=""/>
        <dsp:cNvSpPr/>
      </dsp:nvSpPr>
      <dsp:spPr>
        <a:xfrm>
          <a:off x="3622101" y="1235486"/>
          <a:ext cx="307154" cy="3593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</a:endParaRPr>
        </a:p>
      </dsp:txBody>
      <dsp:txXfrm>
        <a:off x="3622101" y="1307348"/>
        <a:ext cx="215008" cy="215588"/>
      </dsp:txXfrm>
    </dsp:sp>
    <dsp:sp modelId="{969ADBA7-BD3B-4757-927E-F28C3A61AD57}">
      <dsp:nvSpPr>
        <dsp:cNvPr id="0" name=""/>
        <dsp:cNvSpPr/>
      </dsp:nvSpPr>
      <dsp:spPr>
        <a:xfrm>
          <a:off x="4056753" y="741092"/>
          <a:ext cx="1448840" cy="1348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tx1"/>
              </a:solidFill>
            </a:rPr>
            <a:t>Manifes</a:t>
          </a:r>
          <a:r>
            <a:rPr lang="pt-BR" sz="2000" kern="1200" dirty="0">
              <a:solidFill>
                <a:schemeClr val="tx1"/>
              </a:solidFill>
            </a:rPr>
            <a:t> do candidato/ partido (3dias)</a:t>
          </a:r>
        </a:p>
      </dsp:txBody>
      <dsp:txXfrm>
        <a:off x="4096238" y="780577"/>
        <a:ext cx="1369870" cy="1269130"/>
      </dsp:txXfrm>
    </dsp:sp>
    <dsp:sp modelId="{88D631B2-3B16-494D-A6F5-F7712B1FD467}">
      <dsp:nvSpPr>
        <dsp:cNvPr id="0" name=""/>
        <dsp:cNvSpPr/>
      </dsp:nvSpPr>
      <dsp:spPr>
        <a:xfrm>
          <a:off x="5650478" y="1235486"/>
          <a:ext cx="307154" cy="3593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</a:endParaRPr>
        </a:p>
      </dsp:txBody>
      <dsp:txXfrm>
        <a:off x="5650478" y="1307348"/>
        <a:ext cx="215008" cy="215588"/>
      </dsp:txXfrm>
    </dsp:sp>
    <dsp:sp modelId="{6FA5087C-87A4-4E30-A17C-F7A829461F24}">
      <dsp:nvSpPr>
        <dsp:cNvPr id="0" name=""/>
        <dsp:cNvSpPr/>
      </dsp:nvSpPr>
      <dsp:spPr>
        <a:xfrm>
          <a:off x="6085130" y="741092"/>
          <a:ext cx="1448840" cy="1348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Parecer Conclusivo da JE</a:t>
          </a:r>
        </a:p>
      </dsp:txBody>
      <dsp:txXfrm>
        <a:off x="6124615" y="780577"/>
        <a:ext cx="1369870" cy="1269130"/>
      </dsp:txXfrm>
    </dsp:sp>
    <dsp:sp modelId="{61A51226-45EB-471F-B6A7-A07BF3C07E3D}">
      <dsp:nvSpPr>
        <dsp:cNvPr id="0" name=""/>
        <dsp:cNvSpPr/>
      </dsp:nvSpPr>
      <dsp:spPr>
        <a:xfrm>
          <a:off x="7678855" y="1235486"/>
          <a:ext cx="307154" cy="3593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</a:endParaRPr>
        </a:p>
      </dsp:txBody>
      <dsp:txXfrm>
        <a:off x="7678855" y="1307348"/>
        <a:ext cx="215008" cy="215588"/>
      </dsp:txXfrm>
    </dsp:sp>
    <dsp:sp modelId="{A1100B09-904B-4EE2-AC8F-7BB4284BFA80}">
      <dsp:nvSpPr>
        <dsp:cNvPr id="0" name=""/>
        <dsp:cNvSpPr/>
      </dsp:nvSpPr>
      <dsp:spPr>
        <a:xfrm>
          <a:off x="8113507" y="741092"/>
          <a:ext cx="1448840" cy="1348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Análise Técnica do MP (2 dias)</a:t>
          </a:r>
        </a:p>
      </dsp:txBody>
      <dsp:txXfrm>
        <a:off x="8152992" y="780577"/>
        <a:ext cx="1369870" cy="1269130"/>
      </dsp:txXfrm>
    </dsp:sp>
    <dsp:sp modelId="{397EC9E4-B670-44BF-9271-2DBB6B4E45CB}">
      <dsp:nvSpPr>
        <dsp:cNvPr id="0" name=""/>
        <dsp:cNvSpPr/>
      </dsp:nvSpPr>
      <dsp:spPr>
        <a:xfrm>
          <a:off x="9707232" y="1235486"/>
          <a:ext cx="307154" cy="3593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tx1"/>
            </a:solidFill>
          </a:endParaRPr>
        </a:p>
      </dsp:txBody>
      <dsp:txXfrm>
        <a:off x="9707232" y="1307348"/>
        <a:ext cx="215008" cy="215588"/>
      </dsp:txXfrm>
    </dsp:sp>
    <dsp:sp modelId="{3B30A23C-9F52-48CA-80EB-5E9464EB8BED}">
      <dsp:nvSpPr>
        <dsp:cNvPr id="0" name=""/>
        <dsp:cNvSpPr/>
      </dsp:nvSpPr>
      <dsp:spPr>
        <a:xfrm>
          <a:off x="10141884" y="741092"/>
          <a:ext cx="1448840" cy="1348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Julgamento JE</a:t>
          </a:r>
        </a:p>
      </dsp:txBody>
      <dsp:txXfrm>
        <a:off x="10181369" y="780577"/>
        <a:ext cx="1369870" cy="1269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B8D-9F61-49F7-9758-537CDB87E63E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C20A-E6F1-4176-9772-5F67E469053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1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B8D-9F61-49F7-9758-537CDB87E63E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C20A-E6F1-4176-9772-5F67E4690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15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B8D-9F61-49F7-9758-537CDB87E63E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C20A-E6F1-4176-9772-5F67E4690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85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B8D-9F61-49F7-9758-537CDB87E63E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C20A-E6F1-4176-9772-5F67E4690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41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B8D-9F61-49F7-9758-537CDB87E63E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C20A-E6F1-4176-9772-5F67E469053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16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B8D-9F61-49F7-9758-537CDB87E63E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C20A-E6F1-4176-9772-5F67E4690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14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B8D-9F61-49F7-9758-537CDB87E63E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C20A-E6F1-4176-9772-5F67E4690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51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B8D-9F61-49F7-9758-537CDB87E63E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C20A-E6F1-4176-9772-5F67E4690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05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B8D-9F61-49F7-9758-537CDB87E63E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C20A-E6F1-4176-9772-5F67E4690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58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4821B8D-9F61-49F7-9758-537CDB87E63E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A8C20A-E6F1-4176-9772-5F67E4690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00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B8D-9F61-49F7-9758-537CDB87E63E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C20A-E6F1-4176-9772-5F67E46905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13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821B8D-9F61-49F7-9758-537CDB87E63E}" type="datetimeFigureOut">
              <a:rPr lang="pt-BR" smtClean="0"/>
              <a:t>09/06/2024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A8C20A-E6F1-4176-9772-5F67E469053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59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uilguimaraes@yahoo.com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uilguimaraes@yahoo.com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E6749-DD75-4568-B343-8E6F800B9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223333"/>
            <a:ext cx="10058400" cy="1959931"/>
          </a:xfrm>
        </p:spPr>
        <p:txBody>
          <a:bodyPr>
            <a:normAutofit/>
          </a:bodyPr>
          <a:lstStyle/>
          <a:p>
            <a:pPr algn="ctr"/>
            <a:r>
              <a:rPr lang="pt-BR" sz="6000" dirty="0"/>
              <a:t>ELEIÇÕES 2024:</a:t>
            </a:r>
            <a:br>
              <a:rPr lang="pt-BR" sz="6000" dirty="0"/>
            </a:br>
            <a:r>
              <a:rPr lang="pt-BR" sz="6000" dirty="0"/>
              <a:t>PRESTAÇÃO DE CONTAS FINAL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F5972D-E1F6-4FA7-A961-68D77D9B6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0459" y="4517236"/>
            <a:ext cx="5271541" cy="165576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9600" dirty="0"/>
              <a:t>GUILHERME GUIMARÃES</a:t>
            </a:r>
          </a:p>
          <a:p>
            <a:pPr algn="just"/>
            <a:r>
              <a:rPr lang="pt-BR" sz="9600" dirty="0"/>
              <a:t>(86) 99432-7096</a:t>
            </a:r>
          </a:p>
          <a:p>
            <a:pPr algn="just"/>
            <a:r>
              <a:rPr lang="pt-BR" sz="9600" dirty="0">
                <a:hlinkClick r:id="rId2"/>
              </a:rPr>
              <a:t>guilguimaraes@yahoo.com.br</a:t>
            </a:r>
            <a:endParaRPr lang="pt-BR" sz="9600" dirty="0"/>
          </a:p>
          <a:p>
            <a:pPr algn="just"/>
            <a:r>
              <a:rPr lang="pt-BR" sz="9600" dirty="0"/>
              <a:t>@</a:t>
            </a:r>
            <a:r>
              <a:rPr lang="pt-BR" sz="9600" dirty="0" err="1"/>
              <a:t>guilguimaraes</a:t>
            </a:r>
            <a:endParaRPr lang="pt-BR" sz="9600" dirty="0"/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8E1358F-B8B0-4460-A496-E720CF8253BE}"/>
              </a:ext>
            </a:extLst>
          </p:cNvPr>
          <p:cNvSpPr txBox="1">
            <a:spLocks/>
          </p:cNvSpPr>
          <p:nvPr/>
        </p:nvSpPr>
        <p:spPr>
          <a:xfrm>
            <a:off x="5190344" y="6379616"/>
            <a:ext cx="1811312" cy="478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PIAUÍ - 2024</a:t>
            </a:r>
          </a:p>
          <a:p>
            <a:endParaRPr lang="pt-BR" dirty="0"/>
          </a:p>
        </p:txBody>
      </p:sp>
      <p:pic>
        <p:nvPicPr>
          <p:cNvPr id="6" name="Imagem 5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AA71C4E9-E614-443E-B70F-47EA8BFF9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25" y="290862"/>
            <a:ext cx="1520005" cy="195993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5603E7F-220D-B89F-5D60-EB193B39C2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3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8" y="365217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Elaboração da PC</a:t>
            </a:r>
            <a:br>
              <a:rPr lang="pt-BR" sz="3600" dirty="0"/>
            </a:br>
            <a:r>
              <a:rPr lang="pt-BR" sz="3600" dirty="0"/>
              <a:t>(Art. 53 a 56)</a:t>
            </a: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75" y="131221"/>
            <a:ext cx="1034320" cy="133367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0DA2054-6571-83D6-24C1-376777BF8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43" r="31846" b="12443"/>
          <a:stretch/>
        </p:blipFill>
        <p:spPr>
          <a:xfrm>
            <a:off x="1983698" y="1464897"/>
            <a:ext cx="8412480" cy="5393104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042D8E7E-415D-8B7E-62A0-C306E3710FFE}"/>
              </a:ext>
            </a:extLst>
          </p:cNvPr>
          <p:cNvSpPr/>
          <p:nvPr/>
        </p:nvSpPr>
        <p:spPr>
          <a:xfrm rot="10800000">
            <a:off x="4062537" y="6629401"/>
            <a:ext cx="726141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521B72AF-60B0-A275-E6E0-6F9C58063E34}"/>
              </a:ext>
            </a:extLst>
          </p:cNvPr>
          <p:cNvSpPr/>
          <p:nvPr/>
        </p:nvSpPr>
        <p:spPr>
          <a:xfrm rot="10800000">
            <a:off x="6223583" y="2645899"/>
            <a:ext cx="726141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AE625AE6-04EB-44C7-78E2-903180D73E31}"/>
              </a:ext>
            </a:extLst>
          </p:cNvPr>
          <p:cNvSpPr/>
          <p:nvPr/>
        </p:nvSpPr>
        <p:spPr>
          <a:xfrm rot="10800000">
            <a:off x="8514273" y="2645900"/>
            <a:ext cx="726141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20424B1D-8A6A-FD15-FFAB-1026BF816227}"/>
              </a:ext>
            </a:extLst>
          </p:cNvPr>
          <p:cNvSpPr/>
          <p:nvPr/>
        </p:nvSpPr>
        <p:spPr>
          <a:xfrm rot="16200000">
            <a:off x="4704748" y="2397128"/>
            <a:ext cx="726141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61AB4D7-EABA-1040-8FEA-8DF76910F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513" y="331440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Elaboração da PC</a:t>
            </a:r>
            <a:br>
              <a:rPr lang="pt-BR" sz="3600" dirty="0"/>
            </a:br>
            <a:r>
              <a:rPr lang="pt-BR" sz="3600" dirty="0"/>
              <a:t>(Art. 53 a 56)</a:t>
            </a: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881" y="173780"/>
            <a:ext cx="1034320" cy="133367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B0A78AE-A959-F2FE-56E7-1071B7DD14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32" t="18171" r="21842" b="7406"/>
          <a:stretch/>
        </p:blipFill>
        <p:spPr>
          <a:xfrm>
            <a:off x="2462463" y="1834240"/>
            <a:ext cx="7267073" cy="5023760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72DAF7-9E93-825D-1F4B-B4A859943F5D}"/>
              </a:ext>
            </a:extLst>
          </p:cNvPr>
          <p:cNvSpPr/>
          <p:nvPr/>
        </p:nvSpPr>
        <p:spPr>
          <a:xfrm>
            <a:off x="2711064" y="2700450"/>
            <a:ext cx="6769870" cy="6436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D28B2132-EBEC-396E-7AFC-0E6E930AFE7A}"/>
              </a:ext>
            </a:extLst>
          </p:cNvPr>
          <p:cNvSpPr/>
          <p:nvPr/>
        </p:nvSpPr>
        <p:spPr>
          <a:xfrm>
            <a:off x="6941269" y="2084062"/>
            <a:ext cx="726141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6197C17-EC02-2F25-D4F4-7CF1B9F67B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82" y="310473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Elaboração da PC</a:t>
            </a:r>
            <a:br>
              <a:rPr lang="pt-BR" sz="3600" dirty="0"/>
            </a:br>
            <a:r>
              <a:rPr lang="pt-BR" sz="3600" dirty="0"/>
              <a:t>(Art. 53 a 56)</a:t>
            </a: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778" y="217785"/>
            <a:ext cx="1034320" cy="133367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8092B2-AEC5-86E2-4DC2-54E6245E7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" t="13401" r="30923" b="11896"/>
          <a:stretch/>
        </p:blipFill>
        <p:spPr>
          <a:xfrm>
            <a:off x="2159391" y="1720060"/>
            <a:ext cx="8356209" cy="5137940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92DB2A21-6264-ACDA-243E-84969AC3463C}"/>
              </a:ext>
            </a:extLst>
          </p:cNvPr>
          <p:cNvSpPr/>
          <p:nvPr/>
        </p:nvSpPr>
        <p:spPr>
          <a:xfrm rot="5400000">
            <a:off x="6539953" y="1393156"/>
            <a:ext cx="726141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9758A51B-A991-35CA-B4AE-E13BF96555DF}"/>
              </a:ext>
            </a:extLst>
          </p:cNvPr>
          <p:cNvSpPr/>
          <p:nvPr/>
        </p:nvSpPr>
        <p:spPr>
          <a:xfrm rot="10800000">
            <a:off x="6539954" y="2770935"/>
            <a:ext cx="726141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70B6FC2-60F3-81C4-BA98-270BFA1A56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7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953" y="359618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</a:t>
            </a:r>
            <a:br>
              <a:rPr lang="pt-BR" sz="3600" dirty="0"/>
            </a:br>
            <a:r>
              <a:rPr lang="pt-BR" sz="3600" dirty="0"/>
              <a:t>Elaboração da PC (Art. 53 a 56)</a:t>
            </a: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778" y="26981"/>
            <a:ext cx="1034320" cy="133367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2DAFF67-B94C-747A-4065-C11E1E91F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70" r="32923" b="12717"/>
          <a:stretch/>
        </p:blipFill>
        <p:spPr>
          <a:xfrm>
            <a:off x="1737598" y="1772334"/>
            <a:ext cx="7807569" cy="5085666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6526F59E-2109-99D5-83AB-CCEB2903617C}"/>
              </a:ext>
            </a:extLst>
          </p:cNvPr>
          <p:cNvSpPr/>
          <p:nvPr/>
        </p:nvSpPr>
        <p:spPr>
          <a:xfrm rot="16200000">
            <a:off x="7593274" y="2809823"/>
            <a:ext cx="726141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F20EC843-F44C-CDBD-D4AE-AD171A33C639}"/>
              </a:ext>
            </a:extLst>
          </p:cNvPr>
          <p:cNvSpPr/>
          <p:nvPr/>
        </p:nvSpPr>
        <p:spPr>
          <a:xfrm rot="10800000">
            <a:off x="5641382" y="2924125"/>
            <a:ext cx="726141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7759DD6-60A9-1E0D-C803-708C9B8C1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9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501" y="288707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</a:t>
            </a:r>
            <a:br>
              <a:rPr lang="pt-BR" sz="3600" dirty="0"/>
            </a:br>
            <a:r>
              <a:rPr lang="pt-BR" sz="3600" dirty="0"/>
              <a:t>Elaboração da PC (Art. 53 a 56)</a:t>
            </a: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99" y="196802"/>
            <a:ext cx="1034320" cy="13336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28E296D-B674-702F-D269-9A1D1F21B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87" t="22873" r="26129" b="57970"/>
          <a:stretch/>
        </p:blipFill>
        <p:spPr>
          <a:xfrm>
            <a:off x="1772094" y="2416011"/>
            <a:ext cx="9850987" cy="208113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B1217B9-6EB0-F45A-C154-3391ED242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74" t="23320" r="26500" b="57319"/>
          <a:stretch/>
        </p:blipFill>
        <p:spPr>
          <a:xfrm>
            <a:off x="1772094" y="4187077"/>
            <a:ext cx="9850987" cy="2081139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12E52C89-9E72-5C35-0591-103E00545B3C}"/>
              </a:ext>
            </a:extLst>
          </p:cNvPr>
          <p:cNvSpPr/>
          <p:nvPr/>
        </p:nvSpPr>
        <p:spPr>
          <a:xfrm>
            <a:off x="999066" y="2922864"/>
            <a:ext cx="773028" cy="30916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6A89838F-01FF-61C3-AA35-49612D9FE19A}"/>
              </a:ext>
            </a:extLst>
          </p:cNvPr>
          <p:cNvSpPr/>
          <p:nvPr/>
        </p:nvSpPr>
        <p:spPr>
          <a:xfrm>
            <a:off x="1145501" y="4910670"/>
            <a:ext cx="773028" cy="30916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4401729-1849-0EF2-ADFA-03649EFD28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2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513" y="331440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PC Simplificada</a:t>
            </a:r>
            <a:br>
              <a:rPr lang="pt-BR" sz="3600" dirty="0"/>
            </a:br>
            <a:r>
              <a:rPr lang="pt-BR" sz="3600" dirty="0"/>
              <a:t>(Art. 62 a 67)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56AC5-0C72-42F3-AC4B-5CF6A026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45733"/>
            <a:ext cx="11887200" cy="452316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 O que é? </a:t>
            </a:r>
            <a:r>
              <a:rPr lang="pt-BR" sz="2400" dirty="0">
                <a:latin typeface="+mj-lt"/>
              </a:rPr>
              <a:t>Análise informatizada e simplificada das PC (SPCE);</a:t>
            </a:r>
            <a:endParaRPr lang="pt-BR" sz="2400" b="1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 A quem se aplica?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Candidatos com movimentação financeira limitada a R$20mil (corrigidos INPC);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Municípios com menos de 50mil eleitores;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Candidatos não eleitos;</a:t>
            </a:r>
          </a:p>
          <a:p>
            <a:pPr marL="342900" lvl="1" indent="-342900" algn="just"/>
            <a:endParaRPr lang="pt-BR" sz="2400" dirty="0">
              <a:latin typeface="+mj-lt"/>
            </a:endParaRPr>
          </a:p>
          <a:p>
            <a:pPr marL="179388" lvl="1" indent="-179388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Análise simplificada com o objetivo de aferir: </a:t>
            </a:r>
            <a:r>
              <a:rPr lang="pt-BR" sz="2400" dirty="0">
                <a:latin typeface="+mj-lt"/>
              </a:rPr>
              <a:t>I - recebimento direto ou indireto de fontes vedadas; II - recebimento de recursos de origem não identificada; III - extrapolação de limite de gastos; IV - omissão de receitas e gastos eleitorais; V - não identificação de doadores originários, nas doações recebidas de outros prestadores de contas.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82" y="168369"/>
            <a:ext cx="1034320" cy="13336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807994-C049-3662-6766-5622588D62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08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513" y="331440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</a:t>
            </a:r>
            <a:br>
              <a:rPr lang="pt-BR" sz="3600" dirty="0"/>
            </a:br>
            <a:r>
              <a:rPr lang="pt-BR" sz="3600" dirty="0"/>
              <a:t>Análise e julgamento (Art. 68 a 88)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56AC5-0C72-42F3-AC4B-5CF6A026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45733"/>
            <a:ext cx="11887200" cy="452316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 Diligências: </a:t>
            </a:r>
            <a:r>
              <a:rPr lang="pt-BR" sz="2400" dirty="0">
                <a:latin typeface="+mj-lt"/>
              </a:rPr>
              <a:t>solicitação de informações adicionais para sanear falhas, complementação de informações, apresentação de justificativas e esclarecimentos, bem como solicitar retificação. Devem ser </a:t>
            </a:r>
            <a:r>
              <a:rPr lang="pt-BR" sz="2400" b="1" dirty="0">
                <a:latin typeface="+mj-lt"/>
              </a:rPr>
              <a:t>respondidas num prazo de 03 dias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(podendo ser prorrogada por motivo justo).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400" b="1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Retificação, </a:t>
            </a:r>
            <a:r>
              <a:rPr lang="pt-BR" sz="2400" dirty="0">
                <a:latin typeface="+mj-lt"/>
              </a:rPr>
              <a:t>só será permitida quando: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Cumprimento de diligência;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Voluntariamente </a:t>
            </a:r>
            <a:r>
              <a:rPr lang="pt-BR" sz="2400" dirty="0">
                <a:latin typeface="+mj-lt"/>
              </a:rPr>
              <a:t>na ocorrência de erro material antes do pronunciamento técnico;</a:t>
            </a:r>
            <a:endParaRPr lang="pt-BR" sz="2400" b="1" dirty="0"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82" y="168369"/>
            <a:ext cx="1034320" cy="13336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D984ACA-B5F5-4896-9DDE-C3F15497CFE5}"/>
              </a:ext>
            </a:extLst>
          </p:cNvPr>
          <p:cNvSpPr txBox="1"/>
          <p:nvPr/>
        </p:nvSpPr>
        <p:spPr>
          <a:xfrm>
            <a:off x="389744" y="4891572"/>
            <a:ext cx="11467473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 - enviar o arquivo da prestação de contas retificadora pela internet, mediante o uso do SPCE; </a:t>
            </a:r>
          </a:p>
          <a:p>
            <a:pPr algn="just"/>
            <a:r>
              <a:rPr lang="pt-BR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II - apresentar extrato da prestação de contas, </a:t>
            </a:r>
            <a:r>
              <a:rPr lang="pt-BR" sz="22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acompanhado de justificativas </a:t>
            </a:r>
            <a:r>
              <a:rPr lang="pt-BR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e, quando cabível, de documentos que comprovem a alteração realizada.</a:t>
            </a:r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B3CBBD-CD22-341C-CFFD-F6B8DDCE9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2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658" y="457806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</a:t>
            </a:r>
            <a:br>
              <a:rPr lang="pt-BR" sz="3600" dirty="0"/>
            </a:br>
            <a:r>
              <a:rPr lang="pt-BR" sz="3600" dirty="0"/>
              <a:t>Análise e julgamento (Art. 68 a 88)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56AC5-0C72-42F3-AC4B-5CF6A026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45733"/>
            <a:ext cx="11887200" cy="452316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pt-BR" sz="2400" b="1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sz="2400" b="1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 Fluxo do processo de julgamento das contas de campanha:</a:t>
            </a:r>
            <a:endParaRPr lang="pt-BR" sz="2200" dirty="0"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82" y="197227"/>
            <a:ext cx="1034320" cy="13336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D984ACA-B5F5-4896-9DDE-C3F15497CFE5}"/>
              </a:ext>
            </a:extLst>
          </p:cNvPr>
          <p:cNvSpPr txBox="1"/>
          <p:nvPr/>
        </p:nvSpPr>
        <p:spPr>
          <a:xfrm>
            <a:off x="359765" y="1983480"/>
            <a:ext cx="11467473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Retificadora da PC parcial só será admitida até o prazo da PC final.</a:t>
            </a:r>
            <a:endParaRPr lang="pt-BR" sz="22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2BEA6EE-F5FC-4A31-84D6-B07E4EF5F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32765"/>
              </p:ext>
            </p:extLst>
          </p:nvPr>
        </p:nvGraphicFramePr>
        <p:xfrm>
          <a:off x="266492" y="3429000"/>
          <a:ext cx="11590725" cy="283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A7E72BB-ADC0-490B-910E-459959E4B52C}"/>
              </a:ext>
            </a:extLst>
          </p:cNvPr>
          <p:cNvSpPr txBox="1"/>
          <p:nvPr/>
        </p:nvSpPr>
        <p:spPr>
          <a:xfrm>
            <a:off x="7295213" y="6229886"/>
            <a:ext cx="4741889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Julgamento dos eleitos: 19/dez.</a:t>
            </a:r>
            <a:endParaRPr lang="pt-BR" sz="2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F7E89D0-3DBE-ED12-D470-F613DB732C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948" y="344876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</a:t>
            </a:r>
            <a:br>
              <a:rPr lang="pt-BR" sz="3600" dirty="0"/>
            </a:br>
            <a:r>
              <a:rPr lang="pt-BR" sz="3600" dirty="0"/>
              <a:t>Análise e julgamento (Art. 68 a 88)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56AC5-0C72-42F3-AC4B-5CF6A026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45733"/>
            <a:ext cx="11887200" cy="452316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 Julgamentos: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I - pela aprovação, quando estiverem regulares (sem ressalva);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II - pela aprovação com ressalvas, quando verificadas falhas que não lhes comprometam a regularidade;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III - pela desaprovação, quando constatadas falhas que comprometam sua regularidade (adverso);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IV - pela não prestação;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82" y="173780"/>
            <a:ext cx="1034320" cy="133367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0D88411-0724-4616-9AA9-647C0B931F56}"/>
              </a:ext>
            </a:extLst>
          </p:cNvPr>
          <p:cNvSpPr txBox="1"/>
          <p:nvPr/>
        </p:nvSpPr>
        <p:spPr>
          <a:xfrm>
            <a:off x="1603948" y="4758819"/>
            <a:ext cx="921894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Art. 83. A inobservância do prazo para encaminhamento das prestações de contas impede a diplomação dos eleitos enquanto perdurar a omissão (Lei nº 9.504/1997, art. 29, § 2º) . 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945F0C-98E3-C755-876F-68F58ED3A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3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264" y="264286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</a:t>
            </a:r>
            <a:br>
              <a:rPr lang="pt-BR" sz="3600" dirty="0"/>
            </a:br>
            <a:r>
              <a:rPr lang="pt-BR" sz="3600" dirty="0"/>
              <a:t>Análise e julgamento (Art. 68 a 88)</a:t>
            </a: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504" y="115955"/>
            <a:ext cx="1034320" cy="133367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0D88411-0724-4616-9AA9-647C0B931F56}"/>
              </a:ext>
            </a:extLst>
          </p:cNvPr>
          <p:cNvSpPr txBox="1"/>
          <p:nvPr/>
        </p:nvSpPr>
        <p:spPr>
          <a:xfrm>
            <a:off x="269823" y="2735147"/>
            <a:ext cx="11422505" cy="120032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atin typeface="+mj-lt"/>
              </a:defRPr>
            </a:lvl1pPr>
          </a:lstStyle>
          <a:p>
            <a:r>
              <a:rPr lang="pt-BR" b="0" dirty="0"/>
              <a:t>Ausente a comprovação da utilização dos recursos do FP e/ou do FEFC ou comprovada a utilização indevida, a execução da decisão que julgar as contas, após o seu trânsito em julgado, determinará a </a:t>
            </a:r>
            <a:r>
              <a:rPr lang="pt-BR" u="sng" dirty="0"/>
              <a:t>devolução do valor correspondente.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2FEA8B-ABA3-3F9C-8456-9ABFD5303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2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2" y="489100"/>
            <a:ext cx="10058400" cy="703038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CURRÍCULO RESUMIDO</a:t>
            </a: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898" y="173781"/>
            <a:ext cx="1034320" cy="1333676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8A5DC0D-A01E-443E-BF83-5FA26FC59C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609" y="2016124"/>
            <a:ext cx="5969391" cy="435277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-Mestre em Contabilidade e Administração;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-Esp. em Perícia e Auditoria Contábil;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-Esp. em Docência no Ensino Superior;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-Bel. em Ciências Contábeis;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-Perito, auditor, calculista e consultor;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-Prof. de Graduação e pós-graduação FAST, Estácio, UFPI, </a:t>
            </a:r>
            <a:r>
              <a:rPr lang="pt-BR" sz="2400" dirty="0" err="1">
                <a:solidFill>
                  <a:schemeClr val="tx1"/>
                </a:solidFill>
                <a:latin typeface="+mj-lt"/>
              </a:rPr>
              <a:t>UniFACID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t-BR" sz="2400" dirty="0" err="1">
                <a:solidFill>
                  <a:schemeClr val="tx1"/>
                </a:solidFill>
                <a:latin typeface="+mj-lt"/>
              </a:rPr>
              <a:t>UniNassau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, OAB-PI e ICEV;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-Palestrante CRC-PI (2006);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-Presidente da APCEPI (2017/2024);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-Conselheiro CRC-PI (2018/2021);</a:t>
            </a:r>
          </a:p>
          <a:p>
            <a:endParaRPr lang="pt-BR" alt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40CFF5A-4AA2-4820-BABB-2FEE96F38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16124"/>
            <a:ext cx="5969391" cy="435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hangingPunct="1">
              <a:lnSpc>
                <a:spcPct val="90000"/>
              </a:lnSpc>
              <a:buFontTx/>
              <a:buChar char="-"/>
            </a:pPr>
            <a:r>
              <a:rPr lang="pt-BR" sz="2200" dirty="0">
                <a:latin typeface="+mj-lt"/>
              </a:rPr>
              <a:t>-Consultor SEBRAE (2014);</a:t>
            </a:r>
          </a:p>
          <a:p>
            <a:pPr algn="just" defTabSz="914400" eaLnBrk="1" hangingPunct="1">
              <a:lnSpc>
                <a:spcPct val="90000"/>
              </a:lnSpc>
              <a:buFontTx/>
              <a:buChar char="-"/>
            </a:pPr>
            <a:r>
              <a:rPr lang="pt-BR" sz="2200" dirty="0">
                <a:latin typeface="+mj-lt"/>
              </a:rPr>
              <a:t>-</a:t>
            </a:r>
            <a:r>
              <a:rPr lang="pt-BR" sz="2200" dirty="0" err="1">
                <a:latin typeface="+mj-lt"/>
              </a:rPr>
              <a:t>Co-autor</a:t>
            </a:r>
            <a:r>
              <a:rPr lang="pt-BR" sz="2200" dirty="0">
                <a:latin typeface="+mj-lt"/>
              </a:rPr>
              <a:t> de livro Contabilidade Eleitoral: Teoria e Prática (CFC, 2018);</a:t>
            </a:r>
          </a:p>
          <a:p>
            <a:pPr algn="just" defTabSz="914400" eaLnBrk="1" hangingPunct="1">
              <a:lnSpc>
                <a:spcPct val="90000"/>
              </a:lnSpc>
              <a:buFontTx/>
              <a:buChar char="-"/>
            </a:pPr>
            <a:r>
              <a:rPr lang="pt-BR" sz="2200" dirty="0">
                <a:latin typeface="+mj-lt"/>
              </a:rPr>
              <a:t>- </a:t>
            </a:r>
            <a:r>
              <a:rPr lang="pt-BR" sz="2200" dirty="0" err="1">
                <a:latin typeface="+mj-lt"/>
              </a:rPr>
              <a:t>Co-autor</a:t>
            </a:r>
            <a:r>
              <a:rPr lang="pt-BR" sz="2200" dirty="0">
                <a:latin typeface="+mj-lt"/>
              </a:rPr>
              <a:t> de livro Contabilidade eleitoral: aspectos contábeis e jurídicos  (CFC, 2022);</a:t>
            </a:r>
          </a:p>
          <a:p>
            <a:pPr algn="just" defTabSz="914400" eaLnBrk="1" hangingPunct="1">
              <a:lnSpc>
                <a:spcPct val="90000"/>
              </a:lnSpc>
              <a:buFontTx/>
              <a:buChar char="-"/>
            </a:pPr>
            <a:r>
              <a:rPr lang="pt-BR" sz="2200" dirty="0">
                <a:latin typeface="+mj-lt"/>
              </a:rPr>
              <a:t>-Autor de livro: Precificação de honorários contábeis (2019);</a:t>
            </a:r>
          </a:p>
          <a:p>
            <a:pPr algn="just" defTabSz="914400" eaLnBrk="1" hangingPunct="1">
              <a:lnSpc>
                <a:spcPct val="90000"/>
              </a:lnSpc>
              <a:buFontTx/>
              <a:buChar char="-"/>
            </a:pPr>
            <a:r>
              <a:rPr lang="pt-BR" sz="2200" dirty="0">
                <a:latin typeface="+mj-lt"/>
              </a:rPr>
              <a:t>-Atuante em PC eleitorais (2006);</a:t>
            </a:r>
          </a:p>
          <a:p>
            <a:pPr algn="just" defTabSz="914400" eaLnBrk="1" hangingPunct="1">
              <a:lnSpc>
                <a:spcPct val="90000"/>
              </a:lnSpc>
              <a:buFontTx/>
              <a:buChar char="-"/>
            </a:pPr>
            <a:r>
              <a:rPr lang="pt-BR" sz="2200" dirty="0">
                <a:latin typeface="+mj-lt"/>
              </a:rPr>
              <a:t>-Membro da comissão eleitoral CFC (2018/2022/2024);</a:t>
            </a:r>
          </a:p>
          <a:p>
            <a:pPr algn="just" defTabSz="914400" eaLnBrk="1" hangingPunct="1">
              <a:lnSpc>
                <a:spcPct val="90000"/>
              </a:lnSpc>
              <a:buFontTx/>
              <a:buChar char="-"/>
            </a:pPr>
            <a:r>
              <a:rPr lang="pt-BR" sz="2200" dirty="0">
                <a:latin typeface="+mj-lt"/>
              </a:rPr>
              <a:t>-Representante CRC-PI em matéria eleitoral (2014/2016/2018/2020);</a:t>
            </a:r>
          </a:p>
          <a:p>
            <a:pPr defTabSz="914400" eaLnBrk="1" hangingPunct="1"/>
            <a:endParaRPr lang="pt-BR" altLang="pt-BR" sz="2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B69BCCA-5B6A-4314-AC23-9E3EF96AE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0"/>
            <a:ext cx="1768838" cy="17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7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302" y="213175"/>
            <a:ext cx="10058400" cy="1333675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CONTABILIDADE ELEITORAL </a:t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56AC5-0C72-42F3-AC4B-5CF6A026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45734"/>
            <a:ext cx="11887200" cy="4405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altLang="pt-BR" sz="2600" b="1" dirty="0">
              <a:latin typeface="+mj-lt"/>
            </a:endParaRPr>
          </a:p>
          <a:p>
            <a:pPr marL="0" indent="0" algn="ctr">
              <a:buNone/>
            </a:pPr>
            <a:endParaRPr lang="pt-BR" altLang="pt-BR" sz="2600" b="1" dirty="0">
              <a:latin typeface="+mj-lt"/>
            </a:endParaRPr>
          </a:p>
          <a:p>
            <a:pPr marL="0" indent="0" algn="ctr">
              <a:buNone/>
            </a:pPr>
            <a:endParaRPr lang="pt-BR" altLang="pt-BR" sz="2600" b="1" dirty="0">
              <a:latin typeface="+mj-lt"/>
            </a:endParaRPr>
          </a:p>
          <a:p>
            <a:pPr marL="7180263" indent="0" algn="just">
              <a:buNone/>
            </a:pPr>
            <a:r>
              <a:rPr lang="pt-BR" altLang="pt-BR" sz="3600" b="1" dirty="0">
                <a:latin typeface="+mj-lt"/>
              </a:rPr>
              <a:t>CONTATOS</a:t>
            </a:r>
          </a:p>
          <a:p>
            <a:pPr marL="7634287" indent="-457200">
              <a:buFont typeface="Wingdings" panose="05000000000000000000" pitchFamily="2" charset="2"/>
              <a:buChar char="Ø"/>
            </a:pPr>
            <a:r>
              <a:rPr lang="pt-BR" altLang="pt-BR" sz="2600" dirty="0">
                <a:latin typeface="+mj-lt"/>
              </a:rPr>
              <a:t>GUILHERME GUIMARÃES</a:t>
            </a:r>
          </a:p>
          <a:p>
            <a:pPr marL="7725410" lvl="3" indent="-182563"/>
            <a:r>
              <a:rPr lang="pt-BR" altLang="pt-BR" sz="2400" dirty="0">
                <a:latin typeface="+mj-lt"/>
              </a:rPr>
              <a:t>(86) 99432-7096</a:t>
            </a:r>
          </a:p>
          <a:p>
            <a:pPr marL="7725410" lvl="3" indent="-182563"/>
            <a:r>
              <a:rPr lang="pt-BR" altLang="pt-BR" sz="24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guilguimaraes@yahoo.com.br</a:t>
            </a:r>
            <a:r>
              <a:rPr lang="pt-BR" altLang="pt-BR" sz="2400" dirty="0">
                <a:latin typeface="+mj-lt"/>
              </a:rPr>
              <a:t> </a:t>
            </a:r>
          </a:p>
          <a:p>
            <a:pPr marL="7725410" lvl="3" indent="-182563"/>
            <a:r>
              <a:rPr lang="pt-BR" altLang="pt-BR" sz="2400" dirty="0">
                <a:latin typeface="+mj-lt"/>
              </a:rPr>
              <a:t>@</a:t>
            </a:r>
            <a:r>
              <a:rPr lang="pt-BR" altLang="pt-BR" sz="2400" dirty="0" err="1">
                <a:latin typeface="+mj-lt"/>
              </a:rPr>
              <a:t>guilguimaraes</a:t>
            </a:r>
            <a:endParaRPr lang="pt-BR" altLang="pt-BR" sz="24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sz="2400" dirty="0">
              <a:latin typeface="+mj-lt"/>
            </a:endParaRP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49" y="1834298"/>
            <a:ext cx="3425253" cy="4416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17D298-62CB-3CBE-19E4-5620C55B25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1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41" y="573769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Obrigatoriedade</a:t>
            </a:r>
            <a:br>
              <a:rPr lang="pt-BR" sz="3600" dirty="0"/>
            </a:br>
            <a:r>
              <a:rPr lang="pt-BR" sz="3600" dirty="0"/>
              <a:t>(Art. 45 e 46 )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56AC5-0C72-42F3-AC4B-5CF6A026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45733"/>
            <a:ext cx="11887200" cy="4523167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 É obrigatório prestar de contas: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+mj-lt"/>
              </a:rPr>
              <a:t>I - o candidato;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+mj-lt"/>
              </a:rPr>
              <a:t>II - os órgãos partidários (ainda que comissão provisória)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  <a:p>
            <a:pPr marL="182563" lvl="1" indent="-182563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+mj-lt"/>
              </a:rPr>
              <a:t>Candidato deve realizar direta ou indiretamente (por meio de </a:t>
            </a:r>
            <a:r>
              <a:rPr lang="pt-BR" sz="2200" dirty="0" err="1">
                <a:latin typeface="+mj-lt"/>
              </a:rPr>
              <a:t>Adm</a:t>
            </a:r>
            <a:r>
              <a:rPr lang="pt-BR" sz="2200" dirty="0">
                <a:latin typeface="+mj-lt"/>
              </a:rPr>
              <a:t> financeiro) e </a:t>
            </a:r>
            <a:r>
              <a:rPr lang="pt-BR" sz="2200" b="1" dirty="0">
                <a:latin typeface="+mj-lt"/>
              </a:rPr>
              <a:t>responde de forma solidária com a pessoa indicada e </a:t>
            </a:r>
            <a:r>
              <a:rPr lang="pt-BR" sz="2200" b="1" u="sng" dirty="0">
                <a:latin typeface="+mj-lt"/>
              </a:rPr>
              <a:t>profissional da contabilidade</a:t>
            </a:r>
            <a:r>
              <a:rPr lang="pt-BR" sz="2200" dirty="0">
                <a:latin typeface="+mj-lt"/>
              </a:rPr>
              <a:t>, devendo este acompanhar desde o início da campanha.</a:t>
            </a:r>
          </a:p>
          <a:p>
            <a:pPr marL="182563" lvl="1" indent="-182563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  <a:p>
            <a:pPr marL="182563" lvl="1" indent="-182563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+mj-lt"/>
              </a:rPr>
              <a:t>Quanto ao partido, </a:t>
            </a:r>
            <a:r>
              <a:rPr lang="pt-BR" sz="2200" b="1" dirty="0">
                <a:latin typeface="+mj-lt"/>
              </a:rPr>
              <a:t>o presidente, tesoureiro e profissional da contabilidade são responsáveis pela veracidade das informações financeiras de campanha</a:t>
            </a:r>
            <a:r>
              <a:rPr lang="pt-BR" sz="2200" dirty="0">
                <a:latin typeface="+mj-lt"/>
              </a:rPr>
              <a:t> (SPCE), independente de prestação de contas anual (SPCA).</a:t>
            </a:r>
          </a:p>
          <a:p>
            <a:pPr marL="182563" lvl="1" indent="-182563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  <a:p>
            <a:pPr marL="182563" lvl="1" indent="-182563" algn="just">
              <a:buFont typeface="Arial" panose="020B0604020202020204" pitchFamily="34" charset="0"/>
              <a:buChar char="•"/>
            </a:pPr>
            <a:r>
              <a:rPr lang="pt-BR" sz="2200" b="1" dirty="0">
                <a:latin typeface="+mj-lt"/>
              </a:rPr>
              <a:t>É obrigatória a constituição de </a:t>
            </a:r>
            <a:r>
              <a:rPr lang="pt-BR" sz="2200" b="1" u="sng" dirty="0">
                <a:latin typeface="+mj-lt"/>
              </a:rPr>
              <a:t>Advogado</a:t>
            </a:r>
            <a:r>
              <a:rPr lang="pt-BR" sz="2200" dirty="0">
                <a:latin typeface="+mj-lt"/>
              </a:rPr>
              <a:t> para a prestação de contas.</a:t>
            </a:r>
          </a:p>
          <a:p>
            <a:pPr marL="182563" lvl="1" indent="-182563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15" y="168369"/>
            <a:ext cx="1034320" cy="13336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3A74B57-73FF-45D4-87A6-64E45BDCF61F}"/>
              </a:ext>
            </a:extLst>
          </p:cNvPr>
          <p:cNvSpPr txBox="1"/>
          <p:nvPr/>
        </p:nvSpPr>
        <p:spPr>
          <a:xfrm>
            <a:off x="7657473" y="1988274"/>
            <a:ext cx="4199745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+mj-lt"/>
              </a:rPr>
              <a:t>Independente de arrecadação financeira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1286B-1477-4B29-0C08-DD05CF5659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513" y="685678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Prazos e relatórios</a:t>
            </a:r>
            <a:br>
              <a:rPr lang="pt-BR" sz="3600" dirty="0"/>
            </a:br>
            <a:r>
              <a:rPr lang="pt-BR" sz="3600" dirty="0"/>
              <a:t>(Art. 47 a 49)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56AC5-0C72-42F3-AC4B-5CF6A026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45733"/>
            <a:ext cx="11887200" cy="452316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 Prazos de prestação de contas: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b="1" dirty="0">
                <a:latin typeface="+mj-lt"/>
              </a:rPr>
              <a:t>PC diária (72hrs): </a:t>
            </a:r>
            <a:r>
              <a:rPr lang="pt-BR" sz="2200" dirty="0">
                <a:latin typeface="+mj-lt"/>
              </a:rPr>
              <a:t>recursos financeiros recebidos;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b="1" dirty="0">
                <a:latin typeface="+mj-lt"/>
              </a:rPr>
              <a:t>PC parcial: </a:t>
            </a:r>
            <a:r>
              <a:rPr lang="pt-BR" sz="2200" dirty="0">
                <a:latin typeface="+mj-lt"/>
              </a:rPr>
              <a:t>09 a 13/set;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b="1" dirty="0">
                <a:latin typeface="+mj-lt"/>
              </a:rPr>
              <a:t>PC final: </a:t>
            </a:r>
            <a:r>
              <a:rPr lang="pt-BR" sz="2200" dirty="0">
                <a:latin typeface="+mj-lt"/>
              </a:rPr>
              <a:t>05/</a:t>
            </a:r>
            <a:r>
              <a:rPr lang="pt-BR" sz="2200" dirty="0" err="1">
                <a:latin typeface="+mj-lt"/>
              </a:rPr>
              <a:t>nov</a:t>
            </a:r>
            <a:r>
              <a:rPr lang="pt-BR" sz="2200" dirty="0">
                <a:latin typeface="+mj-lt"/>
              </a:rPr>
              <a:t> (1º turno) e 16/</a:t>
            </a:r>
            <a:r>
              <a:rPr lang="pt-BR" sz="2200" dirty="0" err="1">
                <a:latin typeface="+mj-lt"/>
              </a:rPr>
              <a:t>nov</a:t>
            </a:r>
            <a:r>
              <a:rPr lang="pt-BR" sz="2200" dirty="0">
                <a:latin typeface="+mj-lt"/>
              </a:rPr>
              <a:t> (2º turno);</a:t>
            </a:r>
            <a:endParaRPr lang="pt-BR" sz="2200" b="1" dirty="0"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+mj-lt"/>
              </a:rPr>
              <a:t> </a:t>
            </a: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82" y="168369"/>
            <a:ext cx="1034320" cy="13336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A50CC15-3C02-47E5-A3AF-886B8BA14E0E}"/>
              </a:ext>
            </a:extLst>
          </p:cNvPr>
          <p:cNvSpPr txBox="1"/>
          <p:nvPr/>
        </p:nvSpPr>
        <p:spPr>
          <a:xfrm>
            <a:off x="3039257" y="3429000"/>
            <a:ext cx="610849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pt-BR" sz="2400" dirty="0">
                <a:latin typeface="+mj-lt"/>
              </a:rPr>
              <a:t>A não apresentação de PC parcial ou entrega incompleta constitui 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falha grave</a:t>
            </a:r>
            <a:r>
              <a:rPr lang="pt-BR" sz="2400" dirty="0">
                <a:latin typeface="+mj-lt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D8DDD3-D540-435B-B2B4-E6C49058AE00}"/>
              </a:ext>
            </a:extLst>
          </p:cNvPr>
          <p:cNvSpPr txBox="1"/>
          <p:nvPr/>
        </p:nvSpPr>
        <p:spPr>
          <a:xfrm>
            <a:off x="432218" y="4483450"/>
            <a:ext cx="511289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pt-BR" sz="2400" dirty="0">
                <a:solidFill>
                  <a:srgbClr val="FF0000"/>
                </a:solidFill>
                <a:latin typeface="+mj-lt"/>
              </a:rPr>
              <a:t>PC retificadora</a:t>
            </a:r>
            <a:r>
              <a:rPr lang="pt-BR" sz="2400" dirty="0">
                <a:latin typeface="+mj-lt"/>
              </a:rPr>
              <a:t> apresentada com justificativa e será objeto de análise da Justiça Eleitoral.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875FD6-FEB2-45DA-93F2-1FC9FA7CCD99}"/>
              </a:ext>
            </a:extLst>
          </p:cNvPr>
          <p:cNvSpPr txBox="1"/>
          <p:nvPr/>
        </p:nvSpPr>
        <p:spPr>
          <a:xfrm>
            <a:off x="5827427" y="4483450"/>
            <a:ext cx="610849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pt-BR" sz="2400" dirty="0">
                <a:solidFill>
                  <a:schemeClr val="tx1"/>
                </a:solidFill>
                <a:latin typeface="+mj-lt"/>
              </a:rPr>
              <a:t>Após envio de PC parcial será criado nº do processo judicial eletrônico. 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O Advogado deverá juntar sua procuração.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4BB710-A22B-D068-F746-EFD351DA6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7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455" y="342300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Prazos e relatórios</a:t>
            </a:r>
            <a:br>
              <a:rPr lang="pt-BR" sz="3600" dirty="0"/>
            </a:br>
            <a:r>
              <a:rPr lang="pt-BR" sz="3600" dirty="0"/>
              <a:t>(Art. 47 a 49)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56AC5-0C72-42F3-AC4B-5CF6A026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45733"/>
            <a:ext cx="11887200" cy="452316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 Prestação de contas final: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Não enviadas as PC finais, o candidato/partido será intimado para apresentação. Não sanado, terá a 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PC julgadas como não prestadas.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400" dirty="0"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Enviada a PC final no SPCE (contador), devem ser juntadas via </a:t>
            </a:r>
            <a:r>
              <a:rPr lang="pt-BR" sz="2400" dirty="0" err="1">
                <a:latin typeface="+mj-lt"/>
              </a:rPr>
              <a:t>Pje</a:t>
            </a:r>
            <a:r>
              <a:rPr lang="pt-BR" sz="2400" dirty="0">
                <a:latin typeface="+mj-lt"/>
              </a:rPr>
              <a:t> (advogado);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82" y="26981"/>
            <a:ext cx="1034320" cy="133367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D9CB6E7-3BFF-4EEB-A1F2-D968C632805F}"/>
              </a:ext>
            </a:extLst>
          </p:cNvPr>
          <p:cNvSpPr txBox="1"/>
          <p:nvPr/>
        </p:nvSpPr>
        <p:spPr>
          <a:xfrm>
            <a:off x="5711252" y="5818894"/>
            <a:ext cx="63258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800" dirty="0" err="1">
                <a:latin typeface="+mj-lt"/>
              </a:rPr>
              <a:t>Obs</a:t>
            </a:r>
            <a:r>
              <a:rPr lang="pt-BR" sz="1800" dirty="0">
                <a:latin typeface="+mj-lt"/>
              </a:rPr>
              <a:t>: apresentaremos um fluxo do processo da entrega final da PC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ECDE4B-059C-1A12-CD5A-D260F3F982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2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658" y="478276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SOBRAS DE CAMPANHA</a:t>
            </a:r>
            <a:br>
              <a:rPr lang="pt-BR" sz="3600" dirty="0"/>
            </a:br>
            <a:r>
              <a:rPr lang="pt-BR" sz="3600" dirty="0"/>
              <a:t>(Art. 50 a 52)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56AC5-0C72-42F3-AC4B-5CF6A026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45733"/>
            <a:ext cx="11887200" cy="452316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 Sobras de campanha são: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a diferença positiva entre arrecadação e os gastos de campanha;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os bens e materiais permanentes adquiridos ou recebidos;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os créditos contratados e não utilizados relativos a impulsionamento de conteúdo.</a:t>
            </a:r>
          </a:p>
          <a:p>
            <a:pPr marL="201168" lvl="1" indent="0" algn="just">
              <a:buNone/>
            </a:pPr>
            <a:endParaRPr lang="pt-BR" sz="2400" dirty="0">
              <a:latin typeface="+mj-lt"/>
            </a:endParaRPr>
          </a:p>
          <a:p>
            <a:pPr marL="433388" lvl="1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O que deve ser feito:</a:t>
            </a:r>
          </a:p>
          <a:p>
            <a:pPr marL="616268" lvl="2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Outros recursos e FP:</a:t>
            </a:r>
            <a:r>
              <a:rPr lang="pt-BR" sz="2400" dirty="0">
                <a:latin typeface="+mj-lt"/>
              </a:rPr>
              <a:t> Transferidos ao partido e comprovadas na PC final;</a:t>
            </a:r>
          </a:p>
          <a:p>
            <a:pPr marL="616268" lvl="2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FEFC: </a:t>
            </a:r>
            <a:r>
              <a:rPr lang="pt-BR" sz="2400" dirty="0">
                <a:latin typeface="+mj-lt"/>
              </a:rPr>
              <a:t>Devolvidos à União via GRU e comprovadas na PC final;</a:t>
            </a:r>
          </a:p>
          <a:p>
            <a:pPr marL="616268" lvl="2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Bens: </a:t>
            </a:r>
            <a:r>
              <a:rPr lang="pt-BR" sz="2400" dirty="0">
                <a:latin typeface="+mj-lt"/>
              </a:rPr>
              <a:t> Se adquiridos pelo </a:t>
            </a:r>
            <a:r>
              <a:rPr lang="pt-BR" sz="2400" u="sng" dirty="0">
                <a:latin typeface="+mj-lt"/>
              </a:rPr>
              <a:t>FEFC</a:t>
            </a:r>
            <a:r>
              <a:rPr lang="pt-BR" sz="2400" dirty="0">
                <a:latin typeface="+mj-lt"/>
              </a:rPr>
              <a:t> devem ser vendidos (</a:t>
            </a:r>
            <a:r>
              <a:rPr lang="pt-BR" sz="2400" dirty="0" err="1">
                <a:latin typeface="+mj-lt"/>
              </a:rPr>
              <a:t>vr</a:t>
            </a:r>
            <a:r>
              <a:rPr lang="pt-BR" sz="2400" dirty="0">
                <a:latin typeface="+mj-lt"/>
              </a:rPr>
              <a:t> de mercado) e devolvidos à União, se adquiridos com </a:t>
            </a:r>
            <a:r>
              <a:rPr lang="pt-BR" sz="2400" u="sng" dirty="0">
                <a:latin typeface="+mj-lt"/>
              </a:rPr>
              <a:t>outros recursos ou FP </a:t>
            </a:r>
            <a:r>
              <a:rPr lang="pt-BR" sz="2400" dirty="0">
                <a:latin typeface="+mj-lt"/>
              </a:rPr>
              <a:t>devem ser transferidos ao partido e comprovadas na PC final</a:t>
            </a:r>
            <a:r>
              <a:rPr lang="pt-BR" sz="1800" dirty="0">
                <a:latin typeface="+mj-lt"/>
              </a:rPr>
              <a:t>;</a:t>
            </a:r>
          </a:p>
          <a:p>
            <a:pPr marL="616268" lvl="2" indent="-342900" algn="just">
              <a:buFont typeface="Arial" panose="020B0604020202020204" pitchFamily="34" charset="0"/>
              <a:buChar char="•"/>
            </a:pPr>
            <a:endParaRPr lang="pt-BR" sz="1800" dirty="0">
              <a:latin typeface="+mj-lt"/>
            </a:endParaRP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82" y="171655"/>
            <a:ext cx="1034320" cy="13336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441E84-BA3D-D674-3E98-C11DD6165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0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455" y="658237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Elaboração da PC</a:t>
            </a:r>
            <a:br>
              <a:rPr lang="pt-BR" sz="3600" dirty="0"/>
            </a:br>
            <a:r>
              <a:rPr lang="pt-BR" sz="3600" dirty="0"/>
              <a:t>(Art. 53 a 56)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56AC5-0C72-42F3-AC4B-5CF6A026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45733"/>
            <a:ext cx="11887200" cy="452316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 A PC final é composta de: </a:t>
            </a:r>
            <a:r>
              <a:rPr lang="pt-BR" sz="2400" dirty="0">
                <a:latin typeface="+mj-lt"/>
              </a:rPr>
              <a:t>qualificação do candidato, responsáveis, contador, advogado, recibos eleitorais, recursos financeiros arrecadados, receitas estimáveis, doações efetuadas, despesas (com documentos fiscais </a:t>
            </a:r>
            <a:r>
              <a:rPr lang="pt-BR" sz="2400" u="sng" dirty="0">
                <a:latin typeface="+mj-lt"/>
              </a:rPr>
              <a:t>e outros meios de prova</a:t>
            </a:r>
            <a:r>
              <a:rPr lang="pt-BR" sz="2400" dirty="0">
                <a:latin typeface="+mj-lt"/>
              </a:rPr>
              <a:t>), sobras de campanha, dívida, eventos de promoção de candidatura, RONI, conciliação bancária, extrato bancário, comprovante de transferência de sobras de campanha, notas explicativas, etc.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 A </a:t>
            </a:r>
            <a:r>
              <a:rPr lang="pt-BR" sz="2400" b="1" dirty="0">
                <a:latin typeface="+mj-lt"/>
              </a:rPr>
              <a:t>documentação</a:t>
            </a:r>
            <a:r>
              <a:rPr lang="pt-BR" sz="2400" dirty="0">
                <a:latin typeface="+mj-lt"/>
              </a:rPr>
              <a:t> que deu suporte aos lançamentos na PC </a:t>
            </a:r>
            <a:r>
              <a:rPr lang="pt-BR" sz="2400" b="1" dirty="0">
                <a:latin typeface="+mj-lt"/>
              </a:rPr>
              <a:t>deve ser apresentada</a:t>
            </a:r>
            <a:r>
              <a:rPr lang="pt-BR" sz="2400" dirty="0">
                <a:latin typeface="+mj-lt"/>
              </a:rPr>
              <a:t>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+mj-lt"/>
              </a:rPr>
              <a:t>Digitalizados em PDF (OCR) pesquisável;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+mj-lt"/>
              </a:rPr>
              <a:t>Arquivo com tamanho máximo de 10Mb;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+mj-lt"/>
              </a:rPr>
              <a:t>Anexados no SPCE;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82" y="173780"/>
            <a:ext cx="1034320" cy="13336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2A6C134-A2C6-82AD-4BF1-35411BFC1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7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7" y="513394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Elaboração da PC</a:t>
            </a:r>
            <a:br>
              <a:rPr lang="pt-BR" sz="3600" dirty="0"/>
            </a:br>
            <a:r>
              <a:rPr lang="pt-BR" sz="3600" dirty="0"/>
              <a:t>(Art. 53 a 56)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56AC5-0C72-42F3-AC4B-5CF6A026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45733"/>
            <a:ext cx="11887200" cy="452316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</a:rPr>
              <a:t> Fluxo do processo de entrega da PC final</a:t>
            </a:r>
            <a:endParaRPr lang="pt-BR" sz="2200" dirty="0"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pt-BR" sz="2200" dirty="0">
              <a:latin typeface="+mj-lt"/>
            </a:endParaRP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82" y="159041"/>
            <a:ext cx="1034320" cy="1333676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D5098D0-D62F-4CF9-BCB1-075959CB1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885322"/>
              </p:ext>
            </p:extLst>
          </p:nvPr>
        </p:nvGraphicFramePr>
        <p:xfrm>
          <a:off x="266492" y="2473377"/>
          <a:ext cx="11590725" cy="378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E671870-C79B-AE82-1E75-DDC5C04895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3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B8CD1-64BF-45F4-B48B-ED1834F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18" y="314549"/>
            <a:ext cx="10058400" cy="1018357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PRESTAÇÃO DE CONTAS: Elaboração da PC</a:t>
            </a:r>
            <a:br>
              <a:rPr lang="pt-BR" sz="3600" dirty="0"/>
            </a:br>
            <a:r>
              <a:rPr lang="pt-BR" sz="3600" dirty="0"/>
              <a:t>(Art. 53 a 56)</a:t>
            </a:r>
          </a:p>
        </p:txBody>
      </p:sp>
      <p:pic>
        <p:nvPicPr>
          <p:cNvPr id="4" name="Imagem 3" descr="Uma imagem contendo placa, placar, quarto&#10;&#10;Descrição gerada automaticamente">
            <a:extLst>
              <a:ext uri="{FF2B5EF4-FFF2-40B4-BE49-F238E27FC236}">
                <a16:creationId xmlns:a16="http://schemas.microsoft.com/office/drawing/2014/main" id="{F1A63805-B61E-48B8-990B-48949036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191" y="156889"/>
            <a:ext cx="1034320" cy="13336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E0B3BC3-1533-B87E-C755-54ECB5E96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54" b="5055"/>
          <a:stretch/>
        </p:blipFill>
        <p:spPr>
          <a:xfrm>
            <a:off x="334782" y="1507456"/>
            <a:ext cx="11623729" cy="5364797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5A8F1539-A416-95A8-DEC6-6A7325C2E493}"/>
              </a:ext>
            </a:extLst>
          </p:cNvPr>
          <p:cNvSpPr/>
          <p:nvPr/>
        </p:nvSpPr>
        <p:spPr>
          <a:xfrm>
            <a:off x="1602612" y="5134352"/>
            <a:ext cx="923061" cy="26268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86AADE70-6512-51F9-7742-7EFDAB1291E4}"/>
              </a:ext>
            </a:extLst>
          </p:cNvPr>
          <p:cNvSpPr/>
          <p:nvPr/>
        </p:nvSpPr>
        <p:spPr>
          <a:xfrm>
            <a:off x="6096000" y="4678941"/>
            <a:ext cx="923061" cy="26268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94DEDFB7-2CCD-FDE4-4184-B8E7B09041F0}"/>
              </a:ext>
            </a:extLst>
          </p:cNvPr>
          <p:cNvSpPr/>
          <p:nvPr/>
        </p:nvSpPr>
        <p:spPr>
          <a:xfrm rot="10800000">
            <a:off x="3926257" y="4547598"/>
            <a:ext cx="923061" cy="26268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AC03775E-AE91-39C6-1373-46F0ACD64055}"/>
              </a:ext>
            </a:extLst>
          </p:cNvPr>
          <p:cNvSpPr/>
          <p:nvPr/>
        </p:nvSpPr>
        <p:spPr>
          <a:xfrm rot="10800000">
            <a:off x="1342560" y="1545811"/>
            <a:ext cx="923061" cy="26268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F227520-8CAF-9C21-4C42-F8C77F427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2791" r="42538" b="22914"/>
          <a:stretch/>
        </p:blipFill>
        <p:spPr>
          <a:xfrm>
            <a:off x="0" y="26981"/>
            <a:ext cx="2704528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01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Retrospectiva</Template>
  <TotalTime>5510</TotalTime>
  <Words>1389</Words>
  <Application>Microsoft Office PowerPoint</Application>
  <PresentationFormat>Widescreen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Retrospectiva</vt:lpstr>
      <vt:lpstr>ELEIÇÕES 2024: PRESTAÇÃO DE CONTAS FINAL</vt:lpstr>
      <vt:lpstr>CURRÍCULO RESUMIDO</vt:lpstr>
      <vt:lpstr>PRESTAÇÃO DE CONTAS: Obrigatoriedade (Art. 45 e 46 )</vt:lpstr>
      <vt:lpstr>PRESTAÇÃO DE CONTAS: Prazos e relatórios (Art. 47 a 49)</vt:lpstr>
      <vt:lpstr>PRESTAÇÃO DE CONTAS: Prazos e relatórios (Art. 47 a 49)</vt:lpstr>
      <vt:lpstr>SOBRAS DE CAMPANHA (Art. 50 a 52)</vt:lpstr>
      <vt:lpstr>PRESTAÇÃO DE CONTAS: Elaboração da PC (Art. 53 a 56)</vt:lpstr>
      <vt:lpstr>PRESTAÇÃO DE CONTAS: Elaboração da PC (Art. 53 a 56)</vt:lpstr>
      <vt:lpstr>PRESTAÇÃO DE CONTAS: Elaboração da PC (Art. 53 a 56)</vt:lpstr>
      <vt:lpstr>PRESTAÇÃO DE CONTAS: Elaboração da PC (Art. 53 a 56)</vt:lpstr>
      <vt:lpstr>PRESTAÇÃO DE CONTAS: Elaboração da PC (Art. 53 a 56)</vt:lpstr>
      <vt:lpstr>PRESTAÇÃO DE CONTAS: Elaboração da PC (Art. 53 a 56)</vt:lpstr>
      <vt:lpstr>PRESTAÇÃO DE CONTAS:  Elaboração da PC (Art. 53 a 56)</vt:lpstr>
      <vt:lpstr>PRESTAÇÃO DE CONTAS:  Elaboração da PC (Art. 53 a 56)</vt:lpstr>
      <vt:lpstr>PRESTAÇÃO DE CONTAS: PC Simplificada (Art. 62 a 67)</vt:lpstr>
      <vt:lpstr>PRESTAÇÃO DE CONTAS:  Análise e julgamento (Art. 68 a 88)</vt:lpstr>
      <vt:lpstr>PRESTAÇÃO DE CONTAS:  Análise e julgamento (Art. 68 a 88)</vt:lpstr>
      <vt:lpstr>PRESTAÇÃO DE CONTAS:  Análise e julgamento (Art. 68 a 88)</vt:lpstr>
      <vt:lpstr>PRESTAÇÃO DE CONTAS:  Análise e julgamento (Art. 68 a 88)</vt:lpstr>
      <vt:lpstr>CONTABILIDADE ELEITORAL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CONTABILIDADE ELEITORAL ELEIÇÕES 2020</dc:title>
  <dc:creator>Guilherme</dc:creator>
  <cp:lastModifiedBy>Guilherme Guimarães</cp:lastModifiedBy>
  <cp:revision>70</cp:revision>
  <dcterms:created xsi:type="dcterms:W3CDTF">2020-07-16T13:28:36Z</dcterms:created>
  <dcterms:modified xsi:type="dcterms:W3CDTF">2024-06-09T22:19:13Z</dcterms:modified>
</cp:coreProperties>
</file>